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6" r:id="rId4"/>
    <p:sldMasterId id="2147483738" r:id="rId5"/>
  </p:sldMasterIdLst>
  <p:notesMasterIdLst>
    <p:notesMasterId r:id="rId14"/>
  </p:notesMasterIdLst>
  <p:sldIdLst>
    <p:sldId id="257" r:id="rId6"/>
    <p:sldId id="326" r:id="rId7"/>
    <p:sldId id="259" r:id="rId8"/>
    <p:sldId id="294" r:id="rId9"/>
    <p:sldId id="295" r:id="rId10"/>
    <p:sldId id="305" r:id="rId11"/>
    <p:sldId id="327" r:id="rId12"/>
    <p:sldId id="30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70BC"/>
    <a:srgbClr val="EE6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34" autoAdjust="0"/>
  </p:normalViewPr>
  <p:slideViewPr>
    <p:cSldViewPr snapToGrid="0">
      <p:cViewPr>
        <p:scale>
          <a:sx n="60" d="100"/>
          <a:sy n="60" d="100"/>
        </p:scale>
        <p:origin x="-1550" y="-5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66853-5F4A-4499-995E-4AA9A232BA6C}"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B3FCB-D5AE-4728-B3E1-0AA22524CD32}" type="slidenum">
              <a:rPr lang="en-US" smtClean="0"/>
              <a:t>‹#›</a:t>
            </a:fld>
            <a:endParaRPr lang="en-US"/>
          </a:p>
        </p:txBody>
      </p:sp>
    </p:spTree>
    <p:extLst>
      <p:ext uri="{BB962C8B-B14F-4D97-AF65-F5344CB8AC3E}">
        <p14:creationId xmlns:p14="http://schemas.microsoft.com/office/powerpoint/2010/main" val="319580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28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4F194-DE1F-41A7-ABF8-B79E01FCAC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2FDA30C-3B01-4EFE-8593-B83363F34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9ADC4FC-6119-4874-A809-A06EB5819F6F}"/>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5" name="Footer Placeholder 4">
            <a:extLst>
              <a:ext uri="{FF2B5EF4-FFF2-40B4-BE49-F238E27FC236}">
                <a16:creationId xmlns="" xmlns:a16="http://schemas.microsoft.com/office/drawing/2014/main" id="{8BA2BE1C-CCF5-4C84-A89F-F61762D77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A1BB58E-3604-4FA5-A5FA-F36599AC7606}"/>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34507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F4999B-B3C7-4E76-BDB6-64BC443618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03C4E4C-372D-4A38-8E13-23ADB1A863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7A00D9C-4B63-4D50-811B-4D61239605C2}"/>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5" name="Footer Placeholder 4">
            <a:extLst>
              <a:ext uri="{FF2B5EF4-FFF2-40B4-BE49-F238E27FC236}">
                <a16:creationId xmlns="" xmlns:a16="http://schemas.microsoft.com/office/drawing/2014/main" id="{DA69A101-DAFA-477B-85E0-E2D2BDB0F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BFFB16F-FCD7-4E4A-8121-2F51D52EBD6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20876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E46945B-B3A7-45AB-A2B0-D4E8515E871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74E7278-AD39-4C47-9B49-D71D6101F40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54DC1A-8CD8-49BC-9F72-7160231918BD}"/>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5" name="Footer Placeholder 4">
            <a:extLst>
              <a:ext uri="{FF2B5EF4-FFF2-40B4-BE49-F238E27FC236}">
                <a16:creationId xmlns="" xmlns:a16="http://schemas.microsoft.com/office/drawing/2014/main" id="{F907D7E0-4A2F-4DB9-9AC7-180E917C5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5258922-B3E4-4700-AC17-AD95A501A815}"/>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70433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376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29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13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6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01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07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98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64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5764B6-A733-4508-8446-A59480F76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FAD1098-A298-40D4-B8BB-202ED460FC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16BF8F-2F5C-42D7-9353-79D6D5D1A086}"/>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5" name="Footer Placeholder 4">
            <a:extLst>
              <a:ext uri="{FF2B5EF4-FFF2-40B4-BE49-F238E27FC236}">
                <a16:creationId xmlns="" xmlns:a16="http://schemas.microsoft.com/office/drawing/2014/main" id="{0FB6E487-EA61-4D76-9E14-641A7DF2D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25F5998-529F-4511-84CA-A84FF740E1B2}"/>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00107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042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726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702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5408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307383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972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072011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F6286B2-DCE3-416A-81EB-57F23438D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2024/11/6</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3" name="Footer Placeholder 2">
            <a:extLst>
              <a:ext uri="{FF2B5EF4-FFF2-40B4-BE49-F238E27FC236}">
                <a16:creationId xmlns="" xmlns:a16="http://schemas.microsoft.com/office/drawing/2014/main" id="{818FACE8-14CD-4BD9-BC65-210E0A91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4" name="Slide Number Placeholder 3">
            <a:extLst>
              <a:ext uri="{FF2B5EF4-FFF2-40B4-BE49-F238E27FC236}">
                <a16:creationId xmlns="" xmlns:a16="http://schemas.microsoft.com/office/drawing/2014/main" id="{70A78E53-7DF9-418C-9B46-F485425561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88355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466B62-0A66-466A-8351-85E77F14526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279055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66B62-0A66-466A-8351-85E77F14526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256898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1FBA6C-1FE1-47D3-95F1-8693A29DA1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53EE39A-4909-405D-B0D1-E76A4D7938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E3A56C7-7921-43CC-84C5-A753C039CEA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5" name="Footer Placeholder 4">
            <a:extLst>
              <a:ext uri="{FF2B5EF4-FFF2-40B4-BE49-F238E27FC236}">
                <a16:creationId xmlns="" xmlns:a16="http://schemas.microsoft.com/office/drawing/2014/main" id="{D2000D69-CE44-46BE-B545-8056F0148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2D6AB97-FFDE-45B2-ABA1-46F8D3E8EE73}"/>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611361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66B62-0A66-466A-8351-85E77F14526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315526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66B62-0A66-466A-8351-85E77F14526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2779773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466B62-0A66-466A-8351-85E77F145262}"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2255585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466B62-0A66-466A-8351-85E77F145262}"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4166969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66B62-0A66-466A-8351-85E77F145262}"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1248168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466B62-0A66-466A-8351-85E77F14526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2866344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466B62-0A66-466A-8351-85E77F14526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3343004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66B62-0A66-466A-8351-85E77F14526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1489703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66B62-0A66-466A-8351-85E77F14526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196174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779"/>
            <a:ext cx="12192000" cy="6856443"/>
          </a:xfrm>
          <a:prstGeom prst="rect">
            <a:avLst/>
          </a:prstGeom>
        </p:spPr>
      </p:pic>
    </p:spTree>
    <p:extLst>
      <p:ext uri="{BB962C8B-B14F-4D97-AF65-F5344CB8AC3E}">
        <p14:creationId xmlns:p14="http://schemas.microsoft.com/office/powerpoint/2010/main" val="729666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2C18BB-CD50-412C-AB9E-2A5232C507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464E6E1-47DB-48E4-B173-8DA802BA6C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66BE8B1-B67A-4224-B92E-4E334295123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6BD4C69-FA82-4E16-BE36-6FEE5F88DB4B}"/>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6" name="Footer Placeholder 5">
            <a:extLst>
              <a:ext uri="{FF2B5EF4-FFF2-40B4-BE49-F238E27FC236}">
                <a16:creationId xmlns="" xmlns:a16="http://schemas.microsoft.com/office/drawing/2014/main" id="{59BEC32D-7DEB-4673-82D8-A16C894784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E335BA9A-44A3-4181-A6BA-4FA768DF912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350360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984" y="3"/>
            <a:ext cx="12190035" cy="6857999"/>
          </a:xfrm>
          <a:prstGeom prst="rect">
            <a:avLst/>
          </a:prstGeom>
        </p:spPr>
      </p:pic>
      <p:sp>
        <p:nvSpPr>
          <p:cNvPr id="5" name="矩形 4"/>
          <p:cNvSpPr/>
          <p:nvPr userDrawn="1"/>
        </p:nvSpPr>
        <p:spPr bwMode="auto">
          <a:xfrm>
            <a:off x="1059" y="3429000"/>
            <a:ext cx="5180700" cy="3351765"/>
          </a:xfrm>
          <a:prstGeom prst="rect">
            <a:avLst/>
          </a:prstGeom>
          <a:blipFill dpi="0" rotWithShape="1">
            <a:blip r:embed="rId3">
              <a:alphaModFix amt="34000"/>
            </a:blip>
            <a:srcRect/>
            <a:stretch>
              <a:fillRect/>
            </a:stretch>
          </a:blipFill>
          <a:ln w="15875" cap="flat" cmpd="sng" algn="ctr">
            <a:noFill/>
            <a:prstDash val="solid"/>
            <a:round/>
            <a:headEnd type="none" w="med" len="med"/>
            <a:tailEnd type="none" w="med" len="med"/>
          </a:ln>
          <a:effectLst/>
        </p:spPr>
        <p:txBody>
          <a:bodyPr vert="horz" wrap="none" lIns="121879" tIns="60939" rIns="121879" bIns="60939" numCol="1" rtlCol="0" anchor="ctr" anchorCtr="0" compatLnSpc="1"/>
          <a:lstStyle/>
          <a:p>
            <a:pPr marL="0" marR="0" indent="0" algn="ctr" defTabSz="1066139"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6" name="矩形 5"/>
          <p:cNvSpPr/>
          <p:nvPr userDrawn="1"/>
        </p:nvSpPr>
        <p:spPr bwMode="auto">
          <a:xfrm>
            <a:off x="983" y="1"/>
            <a:ext cx="10241979" cy="2616451"/>
          </a:xfrm>
          <a:prstGeom prst="rect">
            <a:avLst/>
          </a:prstGeom>
          <a:blipFill dpi="0" rotWithShape="1">
            <a:blip r:embed="rId4" cstate="email">
              <a:alphaModFix amt="13000"/>
            </a:blip>
            <a:srcRect/>
            <a:stretch>
              <a:fillRect l="-548" t="-11646"/>
            </a:stretch>
          </a:blipFill>
          <a:ln w="15875" cap="flat" cmpd="sng" algn="ctr">
            <a:noFill/>
            <a:prstDash val="solid"/>
            <a:round/>
            <a:headEnd type="none" w="med" len="med"/>
            <a:tailEnd type="none" w="med" len="med"/>
          </a:ln>
          <a:effectLst/>
        </p:spPr>
        <p:txBody>
          <a:bodyPr vert="horz" wrap="none" lIns="121879" tIns="60939" rIns="121879" bIns="60939" numCol="1" rtlCol="0" anchor="ctr" anchorCtr="0" compatLnSpc="1"/>
          <a:lstStyle/>
          <a:p>
            <a:pPr marL="0" marR="0" indent="0" algn="ctr" defTabSz="1066139"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7" name="矩形 6"/>
          <p:cNvSpPr/>
          <p:nvPr userDrawn="1"/>
        </p:nvSpPr>
        <p:spPr bwMode="auto">
          <a:xfrm>
            <a:off x="712135" y="991352"/>
            <a:ext cx="7517095" cy="3250197"/>
          </a:xfrm>
          <a:prstGeom prst="rect">
            <a:avLst/>
          </a:prstGeom>
          <a:blipFill dpi="0" rotWithShape="1">
            <a:blip r:embed="rId5">
              <a:alphaModFix amt="40000"/>
            </a:blip>
            <a:srcRect/>
            <a:stretch>
              <a:fillRect/>
            </a:stretch>
          </a:blipFill>
          <a:ln w="15875" cap="flat" cmpd="sng" algn="ctr">
            <a:noFill/>
            <a:prstDash val="solid"/>
            <a:round/>
            <a:headEnd type="none" w="med" len="med"/>
            <a:tailEnd type="none" w="med" len="med"/>
          </a:ln>
          <a:effectLst/>
        </p:spPr>
        <p:txBody>
          <a:bodyPr vert="horz" wrap="none" lIns="121879" tIns="60939" rIns="121879" bIns="60939" numCol="1" rtlCol="0" anchor="ctr" anchorCtr="0" compatLnSpc="1"/>
          <a:lstStyle/>
          <a:p>
            <a:pPr marL="0" marR="0" indent="0" algn="ctr" defTabSz="1066139"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pic>
        <p:nvPicPr>
          <p:cNvPr id="3" name="Picture 107" descr="白色透明直角模板"/>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3" y="686648"/>
            <a:ext cx="12192000" cy="6195687"/>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userDrawn="1"/>
        </p:nvPicPr>
        <p:blipFill rotWithShape="1">
          <a:blip r:embed="rId7" cstate="print">
            <a:extLst>
              <a:ext uri="{28A0092B-C50C-407E-A947-70E740481C1C}">
                <a14:useLocalDpi xmlns:a14="http://schemas.microsoft.com/office/drawing/2010/main" val="0"/>
              </a:ext>
            </a:extLst>
          </a:blip>
          <a:srcRect b="28883"/>
          <a:stretch>
            <a:fillRect/>
          </a:stretch>
        </p:blipFill>
        <p:spPr>
          <a:xfrm>
            <a:off x="9526" y="0"/>
            <a:ext cx="2857263" cy="1066800"/>
          </a:xfrm>
          <a:prstGeom prst="rect">
            <a:avLst/>
          </a:prstGeom>
        </p:spPr>
      </p:pic>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3001" y="208379"/>
            <a:ext cx="595023" cy="707280"/>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83408" y="1"/>
            <a:ext cx="940541" cy="673971"/>
          </a:xfrm>
          <a:prstGeom prst="rect">
            <a:avLst/>
          </a:prstGeom>
        </p:spPr>
      </p:pic>
    </p:spTree>
    <p:extLst>
      <p:ext uri="{BB962C8B-B14F-4D97-AF65-F5344CB8AC3E}">
        <p14:creationId xmlns:p14="http://schemas.microsoft.com/office/powerpoint/2010/main" val="33403769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496" y="1599709"/>
            <a:ext cx="10973011"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83445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19" y="4407657"/>
            <a:ext cx="10363516" cy="1360596"/>
          </a:xfrm>
          <a:prstGeom prst="rect">
            <a:avLst/>
          </a:prstGeom>
        </p:spPr>
        <p:txBody>
          <a:bodyPr anchor="t"/>
          <a:lstStyle>
            <a:lvl1pPr algn="l">
              <a:defRPr sz="5331" b="1" cap="all"/>
            </a:lvl1pPr>
          </a:lstStyle>
          <a:p>
            <a:r>
              <a:rPr lang="zh-CN" altLang="en-US"/>
              <a:t>单击此处编辑母版标题样式</a:t>
            </a:r>
          </a:p>
        </p:txBody>
      </p:sp>
      <p:sp>
        <p:nvSpPr>
          <p:cNvPr id="3" name="文本占位符 2"/>
          <p:cNvSpPr>
            <a:spLocks noGrp="1"/>
          </p:cNvSpPr>
          <p:nvPr>
            <p:ph type="body" idx="1"/>
          </p:nvPr>
        </p:nvSpPr>
        <p:spPr>
          <a:xfrm>
            <a:off x="962919" y="2907402"/>
            <a:ext cx="10363516" cy="1500255"/>
          </a:xfrm>
          <a:prstGeom prst="rect">
            <a:avLst/>
          </a:prstGeom>
        </p:spPr>
        <p:txBody>
          <a:bodyPr anchor="b"/>
          <a:lstStyle>
            <a:lvl1pPr marL="0" indent="0">
              <a:buNone/>
              <a:defRPr sz="2665"/>
            </a:lvl1pPr>
            <a:lvl2pPr marL="609585" indent="0">
              <a:buNone/>
              <a:defRPr sz="2400"/>
            </a:lvl2pPr>
            <a:lvl3pPr marL="1218535" indent="0">
              <a:buNone/>
              <a:defRPr sz="2135"/>
            </a:lvl3pPr>
            <a:lvl4pPr marL="1828120" indent="0">
              <a:buNone/>
              <a:defRPr sz="1865"/>
            </a:lvl4pPr>
            <a:lvl5pPr marL="2437704" indent="0">
              <a:buNone/>
              <a:defRPr sz="1865"/>
            </a:lvl5pPr>
            <a:lvl6pPr marL="3046654" indent="0">
              <a:buNone/>
              <a:defRPr sz="1865"/>
            </a:lvl6pPr>
            <a:lvl7pPr marL="3656239" indent="0">
              <a:buNone/>
              <a:defRPr sz="1865"/>
            </a:lvl7pPr>
            <a:lvl8pPr marL="4265824" indent="0">
              <a:buNone/>
              <a:defRPr sz="1865"/>
            </a:lvl8pPr>
            <a:lvl9pPr marL="4875409" indent="0">
              <a:buNone/>
              <a:defRPr sz="1865"/>
            </a:lvl9pPr>
          </a:lstStyle>
          <a:p>
            <a:pPr lvl="0"/>
            <a:r>
              <a:rPr lang="zh-CN" altLang="en-US"/>
              <a:t>单击此处编辑母版文本样式</a:t>
            </a:r>
          </a:p>
        </p:txBody>
      </p:sp>
    </p:spTree>
    <p:extLst>
      <p:ext uri="{BB962C8B-B14F-4D97-AF65-F5344CB8AC3E}">
        <p14:creationId xmlns:p14="http://schemas.microsoft.com/office/powerpoint/2010/main" val="17618298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497" y="1599709"/>
            <a:ext cx="5383865" cy="4526153"/>
          </a:xfrm>
          <a:prstGeom prst="rect">
            <a:avLst/>
          </a:prstGeom>
        </p:spPr>
        <p:txBody>
          <a:bodyPr/>
          <a:lstStyle>
            <a:lvl1pPr>
              <a:defRPr sz="3731"/>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526" y="1599709"/>
            <a:ext cx="5385983" cy="4526153"/>
          </a:xfrm>
          <a:prstGeom prst="rect">
            <a:avLst/>
          </a:prstGeom>
        </p:spPr>
        <p:txBody>
          <a:bodyPr/>
          <a:lstStyle>
            <a:lvl1pPr>
              <a:defRPr sz="3731"/>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40281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94" y="1534113"/>
            <a:ext cx="5385983" cy="641151"/>
          </a:xfrm>
          <a:prstGeom prst="rect">
            <a:avLst/>
          </a:prstGeom>
        </p:spPr>
        <p:txBody>
          <a:bodyPr anchor="b"/>
          <a:lstStyle>
            <a:lvl1pPr marL="0" indent="0">
              <a:buNone/>
              <a:defRPr sz="3200" b="1"/>
            </a:lvl1pPr>
            <a:lvl2pPr marL="609585" indent="0">
              <a:buNone/>
              <a:defRPr sz="2665" b="1"/>
            </a:lvl2pPr>
            <a:lvl3pPr marL="1218535" indent="0">
              <a:buNone/>
              <a:defRPr sz="2400" b="1"/>
            </a:lvl3pPr>
            <a:lvl4pPr marL="1828120" indent="0">
              <a:buNone/>
              <a:defRPr sz="2135" b="1"/>
            </a:lvl4pPr>
            <a:lvl5pPr marL="2437704" indent="0">
              <a:buNone/>
              <a:defRPr sz="2135" b="1"/>
            </a:lvl5pPr>
            <a:lvl6pPr marL="3046654" indent="0">
              <a:buNone/>
              <a:defRPr sz="2135" b="1"/>
            </a:lvl6pPr>
            <a:lvl7pPr marL="3656239" indent="0">
              <a:buNone/>
              <a:defRPr sz="2135" b="1"/>
            </a:lvl7pPr>
            <a:lvl8pPr marL="4265824" indent="0">
              <a:buNone/>
              <a:defRPr sz="2135" b="1"/>
            </a:lvl8pPr>
            <a:lvl9pPr marL="4875409"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494" y="2175265"/>
            <a:ext cx="5385983" cy="3950599"/>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410" y="1534113"/>
            <a:ext cx="5388097" cy="641151"/>
          </a:xfrm>
          <a:prstGeom prst="rect">
            <a:avLst/>
          </a:prstGeom>
        </p:spPr>
        <p:txBody>
          <a:bodyPr anchor="b"/>
          <a:lstStyle>
            <a:lvl1pPr marL="0" indent="0">
              <a:buNone/>
              <a:defRPr sz="3200" b="1"/>
            </a:lvl1pPr>
            <a:lvl2pPr marL="609585" indent="0">
              <a:buNone/>
              <a:defRPr sz="2665" b="1"/>
            </a:lvl2pPr>
            <a:lvl3pPr marL="1218535" indent="0">
              <a:buNone/>
              <a:defRPr sz="2400" b="1"/>
            </a:lvl3pPr>
            <a:lvl4pPr marL="1828120" indent="0">
              <a:buNone/>
              <a:defRPr sz="2135" b="1"/>
            </a:lvl4pPr>
            <a:lvl5pPr marL="2437704" indent="0">
              <a:buNone/>
              <a:defRPr sz="2135" b="1"/>
            </a:lvl5pPr>
            <a:lvl6pPr marL="3046654" indent="0">
              <a:buNone/>
              <a:defRPr sz="2135" b="1"/>
            </a:lvl6pPr>
            <a:lvl7pPr marL="3656239" indent="0">
              <a:buNone/>
              <a:defRPr sz="2135" b="1"/>
            </a:lvl7pPr>
            <a:lvl8pPr marL="4265824" indent="0">
              <a:buNone/>
              <a:defRPr sz="2135" b="1"/>
            </a:lvl8pPr>
            <a:lvl9pPr marL="4875409"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4410" y="2175265"/>
            <a:ext cx="5388097" cy="3950599"/>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368217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77660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4219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5" y="272969"/>
            <a:ext cx="4010388" cy="116169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5907" y="272968"/>
            <a:ext cx="6816600" cy="5852893"/>
          </a:xfrm>
          <a:prstGeom prst="rect">
            <a:avLst/>
          </a:prstGeom>
        </p:spPr>
        <p:txBody>
          <a:bodyPr/>
          <a:lstStyle>
            <a:lvl1pPr>
              <a:defRPr sz="4265"/>
            </a:lvl1pPr>
            <a:lvl2pPr>
              <a:defRPr sz="3731"/>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495" y="1434657"/>
            <a:ext cx="4010388" cy="4691203"/>
          </a:xfrm>
          <a:prstGeom prst="rect">
            <a:avLst/>
          </a:prstGeom>
        </p:spPr>
        <p:txBody>
          <a:bodyPr/>
          <a:lstStyle>
            <a:lvl1pPr marL="0" indent="0">
              <a:buNone/>
              <a:defRPr sz="1865"/>
            </a:lvl1pPr>
            <a:lvl2pPr marL="609585" indent="0">
              <a:buNone/>
              <a:defRPr sz="1600"/>
            </a:lvl2pPr>
            <a:lvl3pPr marL="1218535" indent="0">
              <a:buNone/>
              <a:defRPr sz="1335"/>
            </a:lvl3pPr>
            <a:lvl4pPr marL="1828120" indent="0">
              <a:buNone/>
              <a:defRPr sz="1200"/>
            </a:lvl4pPr>
            <a:lvl5pPr marL="2437704" indent="0">
              <a:buNone/>
              <a:defRPr sz="1200"/>
            </a:lvl5pPr>
            <a:lvl6pPr marL="3046654" indent="0">
              <a:buNone/>
              <a:defRPr sz="1200"/>
            </a:lvl6pPr>
            <a:lvl7pPr marL="3656239" indent="0">
              <a:buNone/>
              <a:defRPr sz="1200"/>
            </a:lvl7pPr>
            <a:lvl8pPr marL="4265824" indent="0">
              <a:buNone/>
              <a:defRPr sz="1200"/>
            </a:lvl8pPr>
            <a:lvl9pPr marL="4875409"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514857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304" y="4801235"/>
            <a:ext cx="7316045" cy="567092"/>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304" y="613644"/>
            <a:ext cx="7316045" cy="4113531"/>
          </a:xfrm>
          <a:prstGeom prst="rect">
            <a:avLst/>
          </a:prstGeom>
        </p:spPr>
        <p:txBody>
          <a:bodyPr/>
          <a:lstStyle>
            <a:lvl1pPr marL="0" indent="0">
              <a:buNone/>
              <a:defRPr sz="4265"/>
            </a:lvl1pPr>
            <a:lvl2pPr marL="609585" indent="0">
              <a:buNone/>
              <a:defRPr sz="3731"/>
            </a:lvl2pPr>
            <a:lvl3pPr marL="1218535" indent="0">
              <a:buNone/>
              <a:defRPr sz="3200"/>
            </a:lvl3pPr>
            <a:lvl4pPr marL="1828120" indent="0">
              <a:buNone/>
              <a:defRPr sz="2665"/>
            </a:lvl4pPr>
            <a:lvl5pPr marL="2437704" indent="0">
              <a:buNone/>
              <a:defRPr sz="2665"/>
            </a:lvl5pPr>
            <a:lvl6pPr marL="3046654" indent="0">
              <a:buNone/>
              <a:defRPr sz="2665"/>
            </a:lvl6pPr>
            <a:lvl7pPr marL="3656239" indent="0">
              <a:buNone/>
              <a:defRPr sz="2665"/>
            </a:lvl7pPr>
            <a:lvl8pPr marL="4265824" indent="0">
              <a:buNone/>
              <a:defRPr sz="2665"/>
            </a:lvl8pPr>
            <a:lvl9pPr marL="4875409" indent="0">
              <a:buNone/>
              <a:defRPr sz="2665"/>
            </a:lvl9pPr>
          </a:lstStyle>
          <a:p>
            <a:endParaRPr lang="zh-CN" altLang="en-US"/>
          </a:p>
        </p:txBody>
      </p:sp>
      <p:sp>
        <p:nvSpPr>
          <p:cNvPr id="4" name="文本占位符 3"/>
          <p:cNvSpPr>
            <a:spLocks noGrp="1"/>
          </p:cNvSpPr>
          <p:nvPr>
            <p:ph type="body" sz="half" idx="2"/>
          </p:nvPr>
        </p:nvSpPr>
        <p:spPr>
          <a:xfrm>
            <a:off x="2389304" y="5368328"/>
            <a:ext cx="7316045" cy="804085"/>
          </a:xfrm>
          <a:prstGeom prst="rect">
            <a:avLst/>
          </a:prstGeom>
        </p:spPr>
        <p:txBody>
          <a:bodyPr/>
          <a:lstStyle>
            <a:lvl1pPr marL="0" indent="0">
              <a:buNone/>
              <a:defRPr sz="1865"/>
            </a:lvl1pPr>
            <a:lvl2pPr marL="609585" indent="0">
              <a:buNone/>
              <a:defRPr sz="1600"/>
            </a:lvl2pPr>
            <a:lvl3pPr marL="1218535" indent="0">
              <a:buNone/>
              <a:defRPr sz="1335"/>
            </a:lvl3pPr>
            <a:lvl4pPr marL="1828120" indent="0">
              <a:buNone/>
              <a:defRPr sz="1200"/>
            </a:lvl4pPr>
            <a:lvl5pPr marL="2437704" indent="0">
              <a:buNone/>
              <a:defRPr sz="1200"/>
            </a:lvl5pPr>
            <a:lvl6pPr marL="3046654" indent="0">
              <a:buNone/>
              <a:defRPr sz="1200"/>
            </a:lvl6pPr>
            <a:lvl7pPr marL="3656239" indent="0">
              <a:buNone/>
              <a:defRPr sz="1200"/>
            </a:lvl7pPr>
            <a:lvl8pPr marL="4265824" indent="0">
              <a:buNone/>
              <a:defRPr sz="1200"/>
            </a:lvl8pPr>
            <a:lvl9pPr marL="4875409"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4536968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496" y="1599709"/>
            <a:ext cx="10973011" cy="452615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768966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54E592-02D1-416C-B52E-D5DD34A42F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217B5AB-DF4D-4941-A5B0-900103E310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CA26192-EF1B-49E4-BDB6-506F293F605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E0C0C78-8088-4130-9F0F-CA7D9D4426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D52BB6F-0789-4DC5-A3C1-B3569C0CF9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168E26F-843E-46FD-9EFD-5A0F2B8963D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8" name="Footer Placeholder 7">
            <a:extLst>
              <a:ext uri="{FF2B5EF4-FFF2-40B4-BE49-F238E27FC236}">
                <a16:creationId xmlns="" xmlns:a16="http://schemas.microsoft.com/office/drawing/2014/main" id="{ADE005BC-E392-49FA-A276-39A6D0B5DB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9544F10A-1C27-48E9-96C4-EF85978C334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07929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83" y="275081"/>
            <a:ext cx="2742724" cy="58507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96" y="275081"/>
            <a:ext cx="8027123" cy="58507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17969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2E9C8E-F9BB-46CD-B7BE-F377FEF19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895704C1-5B2F-42BC-A6D3-3210A35843E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4" name="Footer Placeholder 3">
            <a:extLst>
              <a:ext uri="{FF2B5EF4-FFF2-40B4-BE49-F238E27FC236}">
                <a16:creationId xmlns="" xmlns:a16="http://schemas.microsoft.com/office/drawing/2014/main" id="{97472A05-0E61-46C4-9E73-ADEFAD4BC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5EC5CCAE-601D-4342-AF00-8B63D00D5C1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02935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6C4EAFF-2917-4600-BFF9-B9A8D314D08C}"/>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3" name="Footer Placeholder 2">
            <a:extLst>
              <a:ext uri="{FF2B5EF4-FFF2-40B4-BE49-F238E27FC236}">
                <a16:creationId xmlns="" xmlns:a16="http://schemas.microsoft.com/office/drawing/2014/main" id="{15113B0D-C881-4089-93D2-C849FC293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4968939B-79BB-4D03-8508-7E80DCE858A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85639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00704-2364-40A9-A4C2-41405B1084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AB6F9D7-B58A-4330-A014-7E753E5813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0A94E1E-491A-4FF9-B38F-1547569B99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778596-B572-4896-B42A-66D55EB43224}"/>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6" name="Footer Placeholder 5">
            <a:extLst>
              <a:ext uri="{FF2B5EF4-FFF2-40B4-BE49-F238E27FC236}">
                <a16:creationId xmlns="" xmlns:a16="http://schemas.microsoft.com/office/drawing/2014/main" id="{920D8EB7-BF49-455C-B13E-085FCD6C1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697D85B-C418-4960-A9D7-1405F0F4DFA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96708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495170-642F-450F-A5E0-2F02B992A7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0440FB5-964C-4818-962B-2863185C98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4D43825-D605-431E-9E7B-DFA6021C59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0019D69-4EE8-43C1-B3E9-CBA98EC12CD7}"/>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11/6/2024</a:t>
            </a:fld>
            <a:endParaRPr lang="en-US"/>
          </a:p>
        </p:txBody>
      </p:sp>
      <p:sp>
        <p:nvSpPr>
          <p:cNvPr id="6" name="Footer Placeholder 5">
            <a:extLst>
              <a:ext uri="{FF2B5EF4-FFF2-40B4-BE49-F238E27FC236}">
                <a16:creationId xmlns="" xmlns:a16="http://schemas.microsoft.com/office/drawing/2014/main" id="{53AFECF0-4A14-410D-AD05-D0D82E87B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A601CC3-A33C-47E3-8728-148B3B93E7AF}"/>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26416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295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9Slide.vn - 2019">
            <a:extLst>
              <a:ext uri="{FF2B5EF4-FFF2-40B4-BE49-F238E27FC236}">
                <a16:creationId xmlns="" xmlns:a16="http://schemas.microsoft.com/office/drawing/2014/main" id="{58C43AA1-D23F-47BF-9DCA-45F7E368623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EA28C-0D83-4FB6-9783-EBF9C4E421C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4C254-B7B6-4E21-956B-B28430AA3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32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 xmlns:a16="http://schemas.microsoft.com/office/drawing/2014/main" id="{D83A57DF-4532-4AD7-BC6C-E76FFDEC36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2024/11/6</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03696834"/>
      </p:ext>
    </p:extLst>
  </p:cSld>
  <p:clrMap bg1="lt1" tx1="dk1" bg2="lt2" tx2="dk2" accent1="accent1" accent2="accent2" accent3="accent3" accent4="accent4" accent5="accent5" accent6="accent6" hlink="hlink" folHlink="folHlink"/>
  <p:sldLayoutIdLst>
    <p:sldLayoutId id="2147483685" r:id="rId1"/>
    <p:sldLayoutId id="2147483698" r:id="rId2"/>
    <p:sldLayoutId id="2147483712" r:id="rId3"/>
    <p:sldLayoutId id="2147483713" r:id="rId4"/>
    <p:sldLayoutId id="214748372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 xmlns:a16="http://schemas.microsoft.com/office/drawing/2014/main" id="{E6770A9F-A444-4A97-9ACE-3039447953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66B62-0A66-466A-8351-85E77F145262}" type="datetimeFigureOut">
              <a:rPr lang="en-US" smtClean="0"/>
              <a:t>11/6/2024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BFC52-2FFF-4A01-B57F-FBDA0CBFFA6D}" type="slidenum">
              <a:rPr lang="en-US" smtClean="0"/>
              <a:t>‹#›</a:t>
            </a:fld>
            <a:endParaRPr lang="en-US"/>
          </a:p>
        </p:txBody>
      </p:sp>
    </p:spTree>
    <p:extLst>
      <p:ext uri="{BB962C8B-B14F-4D97-AF65-F5344CB8AC3E}">
        <p14:creationId xmlns:p14="http://schemas.microsoft.com/office/powerpoint/2010/main" val="4737865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 xmlns:a16="http://schemas.microsoft.com/office/drawing/2014/main" id="{C87C6490-B17F-44AE-87C6-069B0C777C2D}"/>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84270979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ctr" defTabSz="1066139" rtl="0" fontAlgn="base">
        <a:spcBef>
          <a:spcPct val="0"/>
        </a:spcBef>
        <a:spcAft>
          <a:spcPct val="0"/>
        </a:spcAft>
        <a:defRPr sz="3600" b="1">
          <a:solidFill>
            <a:srgbClr val="FFFFFF"/>
          </a:solidFill>
          <a:latin typeface="+mj-lt"/>
          <a:ea typeface="+mj-ea"/>
          <a:cs typeface="+mj-cs"/>
        </a:defRPr>
      </a:lvl1pPr>
      <a:lvl2pPr algn="ctr" defTabSz="1066139" rtl="0" fontAlgn="base">
        <a:spcBef>
          <a:spcPct val="0"/>
        </a:spcBef>
        <a:spcAft>
          <a:spcPct val="0"/>
        </a:spcAft>
        <a:defRPr sz="3600" b="1">
          <a:solidFill>
            <a:srgbClr val="FFFFFF"/>
          </a:solidFill>
          <a:latin typeface="Verdana" panose="020B0604030504040204" pitchFamily="34" charset="0"/>
        </a:defRPr>
      </a:lvl2pPr>
      <a:lvl3pPr algn="ctr" defTabSz="1066139" rtl="0" fontAlgn="base">
        <a:spcBef>
          <a:spcPct val="0"/>
        </a:spcBef>
        <a:spcAft>
          <a:spcPct val="0"/>
        </a:spcAft>
        <a:defRPr sz="3600" b="1">
          <a:solidFill>
            <a:srgbClr val="FFFFFF"/>
          </a:solidFill>
          <a:latin typeface="Verdana" panose="020B0604030504040204" pitchFamily="34" charset="0"/>
        </a:defRPr>
      </a:lvl3pPr>
      <a:lvl4pPr algn="ctr" defTabSz="1066139" rtl="0" fontAlgn="base">
        <a:spcBef>
          <a:spcPct val="0"/>
        </a:spcBef>
        <a:spcAft>
          <a:spcPct val="0"/>
        </a:spcAft>
        <a:defRPr sz="3600" b="1">
          <a:solidFill>
            <a:srgbClr val="FFFFFF"/>
          </a:solidFill>
          <a:latin typeface="Verdana" panose="020B0604030504040204" pitchFamily="34" charset="0"/>
        </a:defRPr>
      </a:lvl4pPr>
      <a:lvl5pPr algn="ctr" defTabSz="1066139" rtl="0" fontAlgn="base">
        <a:spcBef>
          <a:spcPct val="0"/>
        </a:spcBef>
        <a:spcAft>
          <a:spcPct val="0"/>
        </a:spcAft>
        <a:defRPr sz="3600" b="1">
          <a:solidFill>
            <a:srgbClr val="FFFFFF"/>
          </a:solidFill>
          <a:latin typeface="Verdana" panose="020B0604030504040204" pitchFamily="34" charset="0"/>
        </a:defRPr>
      </a:lvl5pPr>
      <a:lvl6pPr marL="609585" algn="ctr" defTabSz="1066139" rtl="0" fontAlgn="base">
        <a:spcBef>
          <a:spcPct val="0"/>
        </a:spcBef>
        <a:spcAft>
          <a:spcPct val="0"/>
        </a:spcAft>
        <a:defRPr sz="3600" b="1">
          <a:solidFill>
            <a:srgbClr val="FFFFFF"/>
          </a:solidFill>
          <a:latin typeface="Verdana" panose="020B0604030504040204" pitchFamily="34" charset="0"/>
        </a:defRPr>
      </a:lvl6pPr>
      <a:lvl7pPr marL="1218535" algn="ctr" defTabSz="1066139" rtl="0" fontAlgn="base">
        <a:spcBef>
          <a:spcPct val="0"/>
        </a:spcBef>
        <a:spcAft>
          <a:spcPct val="0"/>
        </a:spcAft>
        <a:defRPr sz="3600" b="1">
          <a:solidFill>
            <a:srgbClr val="FFFFFF"/>
          </a:solidFill>
          <a:latin typeface="Verdana" panose="020B0604030504040204" pitchFamily="34" charset="0"/>
        </a:defRPr>
      </a:lvl7pPr>
      <a:lvl8pPr marL="1828120" algn="ctr" defTabSz="1066139" rtl="0" fontAlgn="base">
        <a:spcBef>
          <a:spcPct val="0"/>
        </a:spcBef>
        <a:spcAft>
          <a:spcPct val="0"/>
        </a:spcAft>
        <a:defRPr sz="3600" b="1">
          <a:solidFill>
            <a:srgbClr val="FFFFFF"/>
          </a:solidFill>
          <a:latin typeface="Verdana" panose="020B0604030504040204" pitchFamily="34" charset="0"/>
        </a:defRPr>
      </a:lvl8pPr>
      <a:lvl9pPr marL="2437704" algn="ctr" defTabSz="1066139" rtl="0" fontAlgn="base">
        <a:spcBef>
          <a:spcPct val="0"/>
        </a:spcBef>
        <a:spcAft>
          <a:spcPct val="0"/>
        </a:spcAft>
        <a:defRPr sz="3600" b="1">
          <a:solidFill>
            <a:srgbClr val="FFFFFF"/>
          </a:solidFill>
          <a:latin typeface="Verdana" panose="020B0604030504040204" pitchFamily="34" charset="0"/>
        </a:defRPr>
      </a:lvl9pPr>
    </p:titleStyle>
    <p:bodyStyle>
      <a:lvl1pPr marL="400041" indent="-400041" algn="l" defTabSz="1066139" rtl="0" fontAlgn="base">
        <a:spcBef>
          <a:spcPct val="20000"/>
        </a:spcBef>
        <a:spcAft>
          <a:spcPct val="0"/>
        </a:spcAft>
        <a:buClr>
          <a:schemeClr val="hlink"/>
        </a:buClr>
        <a:buFont typeface="Wingdings" panose="05000000000000000000" pitchFamily="2" charset="2"/>
        <a:defRPr sz="3200">
          <a:solidFill>
            <a:schemeClr val="tx1"/>
          </a:solidFill>
          <a:latin typeface="+mn-lt"/>
          <a:ea typeface="+mn-ea"/>
          <a:cs typeface="+mn-cs"/>
        </a:defRPr>
      </a:lvl1pPr>
      <a:lvl2pPr marL="867389" indent="-334002" algn="l" defTabSz="1066139" rtl="0" fontAlgn="base">
        <a:spcBef>
          <a:spcPct val="20000"/>
        </a:spcBef>
        <a:spcAft>
          <a:spcPct val="0"/>
        </a:spcAft>
        <a:buClr>
          <a:schemeClr val="accent1"/>
        </a:buClr>
        <a:buFont typeface="Wingdings" panose="05000000000000000000" pitchFamily="2" charset="2"/>
        <a:buChar char="§"/>
        <a:defRPr sz="3200">
          <a:solidFill>
            <a:schemeClr val="tx1"/>
          </a:solidFill>
          <a:latin typeface="Arial" panose="020B0604020202020204" pitchFamily="34" charset="0"/>
        </a:defRPr>
      </a:lvl2pPr>
      <a:lvl3pPr marL="1332832" indent="-266693" algn="l" defTabSz="1066139" rtl="0" fontAlgn="base">
        <a:spcBef>
          <a:spcPct val="20000"/>
        </a:spcBef>
        <a:spcAft>
          <a:spcPct val="0"/>
        </a:spcAft>
        <a:buClr>
          <a:schemeClr val="tx1"/>
        </a:buClr>
        <a:buChar char="•"/>
        <a:defRPr sz="2800">
          <a:solidFill>
            <a:schemeClr val="tx1"/>
          </a:solidFill>
          <a:latin typeface="Arial" panose="020B0604020202020204" pitchFamily="34" charset="0"/>
        </a:defRPr>
      </a:lvl3pPr>
      <a:lvl4pPr marL="1866219" indent="-266693" algn="l" defTabSz="1066139" rtl="0" fontAlgn="base">
        <a:spcBef>
          <a:spcPct val="20000"/>
        </a:spcBef>
        <a:spcAft>
          <a:spcPct val="0"/>
        </a:spcAft>
        <a:buChar char="–"/>
        <a:defRPr sz="2265">
          <a:solidFill>
            <a:schemeClr val="tx1"/>
          </a:solidFill>
          <a:latin typeface="Arial" panose="020B0604020202020204" pitchFamily="34" charset="0"/>
        </a:defRPr>
      </a:lvl4pPr>
      <a:lvl5pPr marL="2399605" indent="-266693" algn="l" defTabSz="1066139" rtl="0" fontAlgn="base">
        <a:spcBef>
          <a:spcPct val="20000"/>
        </a:spcBef>
        <a:spcAft>
          <a:spcPct val="0"/>
        </a:spcAft>
        <a:buChar char="»"/>
        <a:defRPr sz="2265">
          <a:solidFill>
            <a:schemeClr val="tx1"/>
          </a:solidFill>
          <a:latin typeface="Arial" panose="020B0604020202020204" pitchFamily="34" charset="0"/>
        </a:defRPr>
      </a:lvl5pPr>
      <a:lvl6pPr marL="3008555" indent="-266693" algn="l" defTabSz="1066139" rtl="0" fontAlgn="base">
        <a:spcBef>
          <a:spcPct val="20000"/>
        </a:spcBef>
        <a:spcAft>
          <a:spcPct val="0"/>
        </a:spcAft>
        <a:buChar char="»"/>
        <a:defRPr sz="2265">
          <a:solidFill>
            <a:schemeClr val="tx1"/>
          </a:solidFill>
          <a:latin typeface="Arial" panose="020B0604020202020204" pitchFamily="34" charset="0"/>
        </a:defRPr>
      </a:lvl6pPr>
      <a:lvl7pPr marL="3618140" indent="-266693" algn="l" defTabSz="1066139" rtl="0" fontAlgn="base">
        <a:spcBef>
          <a:spcPct val="20000"/>
        </a:spcBef>
        <a:spcAft>
          <a:spcPct val="0"/>
        </a:spcAft>
        <a:buChar char="»"/>
        <a:defRPr sz="2265">
          <a:solidFill>
            <a:schemeClr val="tx1"/>
          </a:solidFill>
          <a:latin typeface="Arial" panose="020B0604020202020204" pitchFamily="34" charset="0"/>
        </a:defRPr>
      </a:lvl7pPr>
      <a:lvl8pPr marL="4227725" indent="-266693" algn="l" defTabSz="1066139" rtl="0" fontAlgn="base">
        <a:spcBef>
          <a:spcPct val="20000"/>
        </a:spcBef>
        <a:spcAft>
          <a:spcPct val="0"/>
        </a:spcAft>
        <a:buChar char="»"/>
        <a:defRPr sz="2265">
          <a:solidFill>
            <a:schemeClr val="tx1"/>
          </a:solidFill>
          <a:latin typeface="Arial" panose="020B0604020202020204" pitchFamily="34" charset="0"/>
        </a:defRPr>
      </a:lvl8pPr>
      <a:lvl9pPr marL="4837310" indent="-266693" algn="l" defTabSz="1066139" rtl="0" fontAlgn="base">
        <a:spcBef>
          <a:spcPct val="20000"/>
        </a:spcBef>
        <a:spcAft>
          <a:spcPct val="0"/>
        </a:spcAft>
        <a:buChar char="»"/>
        <a:defRPr sz="2265">
          <a:solidFill>
            <a:schemeClr val="tx1"/>
          </a:solidFill>
          <a:latin typeface="Arial" panose="020B0604020202020204" pitchFamily="34" charset="0"/>
        </a:defRPr>
      </a:lvl9pPr>
    </p:bodyStyle>
    <p:otherStyle>
      <a:defPPr>
        <a:defRPr lang="zh-CN"/>
      </a:defPPr>
      <a:lvl1pPr marL="0" algn="l" defTabSz="1218535" rtl="0" eaLnBrk="1" latinLnBrk="0" hangingPunct="1">
        <a:defRPr sz="2400" kern="1200">
          <a:solidFill>
            <a:schemeClr val="tx1"/>
          </a:solidFill>
          <a:latin typeface="+mn-lt"/>
          <a:ea typeface="+mn-ea"/>
          <a:cs typeface="+mn-cs"/>
        </a:defRPr>
      </a:lvl1pPr>
      <a:lvl2pPr marL="609585" algn="l" defTabSz="1218535" rtl="0" eaLnBrk="1" latinLnBrk="0" hangingPunct="1">
        <a:defRPr sz="2400" kern="1200">
          <a:solidFill>
            <a:schemeClr val="tx1"/>
          </a:solidFill>
          <a:latin typeface="+mn-lt"/>
          <a:ea typeface="+mn-ea"/>
          <a:cs typeface="+mn-cs"/>
        </a:defRPr>
      </a:lvl2pPr>
      <a:lvl3pPr marL="1218535" algn="l" defTabSz="1218535" rtl="0" eaLnBrk="1" latinLnBrk="0" hangingPunct="1">
        <a:defRPr sz="2400" kern="1200">
          <a:solidFill>
            <a:schemeClr val="tx1"/>
          </a:solidFill>
          <a:latin typeface="+mn-lt"/>
          <a:ea typeface="+mn-ea"/>
          <a:cs typeface="+mn-cs"/>
        </a:defRPr>
      </a:lvl3pPr>
      <a:lvl4pPr marL="1828120" algn="l" defTabSz="1218535" rtl="0" eaLnBrk="1" latinLnBrk="0" hangingPunct="1">
        <a:defRPr sz="2400" kern="1200">
          <a:solidFill>
            <a:schemeClr val="tx1"/>
          </a:solidFill>
          <a:latin typeface="+mn-lt"/>
          <a:ea typeface="+mn-ea"/>
          <a:cs typeface="+mn-cs"/>
        </a:defRPr>
      </a:lvl4pPr>
      <a:lvl5pPr marL="2437704" algn="l" defTabSz="1218535" rtl="0" eaLnBrk="1" latinLnBrk="0" hangingPunct="1">
        <a:defRPr sz="2400" kern="1200">
          <a:solidFill>
            <a:schemeClr val="tx1"/>
          </a:solidFill>
          <a:latin typeface="+mn-lt"/>
          <a:ea typeface="+mn-ea"/>
          <a:cs typeface="+mn-cs"/>
        </a:defRPr>
      </a:lvl5pPr>
      <a:lvl6pPr marL="3046654" algn="l" defTabSz="1218535" rtl="0" eaLnBrk="1" latinLnBrk="0" hangingPunct="1">
        <a:defRPr sz="2400" kern="1200">
          <a:solidFill>
            <a:schemeClr val="tx1"/>
          </a:solidFill>
          <a:latin typeface="+mn-lt"/>
          <a:ea typeface="+mn-ea"/>
          <a:cs typeface="+mn-cs"/>
        </a:defRPr>
      </a:lvl6pPr>
      <a:lvl7pPr marL="3656239" algn="l" defTabSz="1218535" rtl="0" eaLnBrk="1" latinLnBrk="0" hangingPunct="1">
        <a:defRPr sz="2400" kern="1200">
          <a:solidFill>
            <a:schemeClr val="tx1"/>
          </a:solidFill>
          <a:latin typeface="+mn-lt"/>
          <a:ea typeface="+mn-ea"/>
          <a:cs typeface="+mn-cs"/>
        </a:defRPr>
      </a:lvl7pPr>
      <a:lvl8pPr marL="4265824" algn="l" defTabSz="1218535" rtl="0" eaLnBrk="1" latinLnBrk="0" hangingPunct="1">
        <a:defRPr sz="2400" kern="1200">
          <a:solidFill>
            <a:schemeClr val="tx1"/>
          </a:solidFill>
          <a:latin typeface="+mn-lt"/>
          <a:ea typeface="+mn-ea"/>
          <a:cs typeface="+mn-cs"/>
        </a:defRPr>
      </a:lvl8pPr>
      <a:lvl9pPr marL="4875409" algn="l" defTabSz="12185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18.xml"/><Relationship Id="rId10" Type="http://schemas.openxmlformats.org/officeDocument/2006/relationships/image" Target="../media/image23.png"/><Relationship Id="rId4" Type="http://schemas.openxmlformats.org/officeDocument/2006/relationships/audio" Target="../media/media2.mp3"/><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slideLayout" Target="../slideLayouts/slideLayout34.xml"/><Relationship Id="rId10" Type="http://schemas.openxmlformats.org/officeDocument/2006/relationships/image" Target="../media/image23.png"/><Relationship Id="rId4" Type="http://schemas.openxmlformats.org/officeDocument/2006/relationships/audio" Target="../media/media2.mp3"/><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8.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 xmlns:a16="http://schemas.microsoft.com/office/drawing/2014/main" id="{31184365-1CD4-4B4D-B5D1-8A6B84631C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21"/>
          <a:stretch/>
        </p:blipFill>
        <p:spPr bwMode="auto">
          <a:xfrm>
            <a:off x="0" y="0"/>
            <a:ext cx="12192000" cy="72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Hình chữ nhật: Góc Tròn 1">
            <a:extLst>
              <a:ext uri="{FF2B5EF4-FFF2-40B4-BE49-F238E27FC236}">
                <a16:creationId xmlns="" xmlns:a16="http://schemas.microsoft.com/office/drawing/2014/main" id="{41312F42-EE42-4D16-8630-5962D185CFDA}"/>
              </a:ext>
            </a:extLst>
          </p:cNvPr>
          <p:cNvSpPr/>
          <p:nvPr/>
        </p:nvSpPr>
        <p:spPr>
          <a:xfrm>
            <a:off x="2038350" y="323851"/>
            <a:ext cx="8515349" cy="3486150"/>
          </a:xfrm>
          <a:custGeom>
            <a:avLst/>
            <a:gdLst>
              <a:gd name="connsiteX0" fmla="*/ 0 w 8515349"/>
              <a:gd name="connsiteY0" fmla="*/ 581037 h 3486150"/>
              <a:gd name="connsiteX1" fmla="*/ 581037 w 8515349"/>
              <a:gd name="connsiteY1" fmla="*/ 0 h 3486150"/>
              <a:gd name="connsiteX2" fmla="*/ 7934312 w 8515349"/>
              <a:gd name="connsiteY2" fmla="*/ 0 h 3486150"/>
              <a:gd name="connsiteX3" fmla="*/ 8515349 w 8515349"/>
              <a:gd name="connsiteY3" fmla="*/ 581037 h 3486150"/>
              <a:gd name="connsiteX4" fmla="*/ 8515349 w 8515349"/>
              <a:gd name="connsiteY4" fmla="*/ 2905113 h 3486150"/>
              <a:gd name="connsiteX5" fmla="*/ 7934312 w 8515349"/>
              <a:gd name="connsiteY5" fmla="*/ 3486150 h 3486150"/>
              <a:gd name="connsiteX6" fmla="*/ 581037 w 8515349"/>
              <a:gd name="connsiteY6" fmla="*/ 3486150 h 3486150"/>
              <a:gd name="connsiteX7" fmla="*/ 0 w 8515349"/>
              <a:gd name="connsiteY7" fmla="*/ 2905113 h 3486150"/>
              <a:gd name="connsiteX8" fmla="*/ 0 w 8515349"/>
              <a:gd name="connsiteY8" fmla="*/ 581037 h 34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349" h="3486150" fill="none" extrusionOk="0">
                <a:moveTo>
                  <a:pt x="0" y="581037"/>
                </a:moveTo>
                <a:cubicBezTo>
                  <a:pt x="2255" y="321172"/>
                  <a:pt x="266398" y="10504"/>
                  <a:pt x="581037" y="0"/>
                </a:cubicBezTo>
                <a:cubicBezTo>
                  <a:pt x="3681438" y="72427"/>
                  <a:pt x="5714777" y="61419"/>
                  <a:pt x="7934312" y="0"/>
                </a:cubicBezTo>
                <a:cubicBezTo>
                  <a:pt x="8253732" y="-10173"/>
                  <a:pt x="8466024" y="245219"/>
                  <a:pt x="8515349" y="581037"/>
                </a:cubicBezTo>
                <a:cubicBezTo>
                  <a:pt x="8616225" y="839429"/>
                  <a:pt x="8408036" y="2112569"/>
                  <a:pt x="8515349" y="2905113"/>
                </a:cubicBezTo>
                <a:cubicBezTo>
                  <a:pt x="8517339" y="3215914"/>
                  <a:pt x="8216341" y="3442577"/>
                  <a:pt x="7934312" y="3486150"/>
                </a:cubicBezTo>
                <a:cubicBezTo>
                  <a:pt x="5173173" y="3515977"/>
                  <a:pt x="3013208" y="3406844"/>
                  <a:pt x="581037" y="3486150"/>
                </a:cubicBezTo>
                <a:cubicBezTo>
                  <a:pt x="292523" y="3482489"/>
                  <a:pt x="-33691" y="3232673"/>
                  <a:pt x="0" y="2905113"/>
                </a:cubicBezTo>
                <a:cubicBezTo>
                  <a:pt x="50037" y="1841966"/>
                  <a:pt x="770" y="850625"/>
                  <a:pt x="0" y="581037"/>
                </a:cubicBezTo>
                <a:close/>
              </a:path>
              <a:path w="8515349" h="3486150" stroke="0" extrusionOk="0">
                <a:moveTo>
                  <a:pt x="0" y="581037"/>
                </a:moveTo>
                <a:cubicBezTo>
                  <a:pt x="55575" y="275288"/>
                  <a:pt x="281826" y="45184"/>
                  <a:pt x="581037" y="0"/>
                </a:cubicBezTo>
                <a:cubicBezTo>
                  <a:pt x="1752348" y="123000"/>
                  <a:pt x="6938612" y="-96860"/>
                  <a:pt x="7934312" y="0"/>
                </a:cubicBezTo>
                <a:cubicBezTo>
                  <a:pt x="8244591" y="-8094"/>
                  <a:pt x="8538410" y="213647"/>
                  <a:pt x="8515349" y="581037"/>
                </a:cubicBezTo>
                <a:cubicBezTo>
                  <a:pt x="8518522" y="1565872"/>
                  <a:pt x="8609616" y="2498221"/>
                  <a:pt x="8515349" y="2905113"/>
                </a:cubicBezTo>
                <a:cubicBezTo>
                  <a:pt x="8508186" y="3228606"/>
                  <a:pt x="8198977" y="3476947"/>
                  <a:pt x="7934312" y="3486150"/>
                </a:cubicBezTo>
                <a:cubicBezTo>
                  <a:pt x="6283220" y="3325443"/>
                  <a:pt x="2591309" y="3525817"/>
                  <a:pt x="581037" y="3486150"/>
                </a:cubicBezTo>
                <a:cubicBezTo>
                  <a:pt x="251595" y="3484424"/>
                  <a:pt x="-51351" y="3202747"/>
                  <a:pt x="0" y="2905113"/>
                </a:cubicBezTo>
                <a:cubicBezTo>
                  <a:pt x="32216" y="1827698"/>
                  <a:pt x="57206" y="1231107"/>
                  <a:pt x="0" y="581037"/>
                </a:cubicBezTo>
                <a:close/>
              </a:path>
            </a:pathLst>
          </a:custGeom>
          <a:solidFill>
            <a:srgbClr val="FFFFFF">
              <a:alpha val="80000"/>
            </a:srgbClr>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2A86FBF5-10A5-D274-959D-310CC8BC876D}"/>
              </a:ext>
            </a:extLst>
          </p:cNvPr>
          <p:cNvPicPr>
            <a:picLocks noChangeAspect="1"/>
          </p:cNvPicPr>
          <p:nvPr/>
        </p:nvPicPr>
        <p:blipFill>
          <a:blip r:embed="rId3"/>
          <a:stretch>
            <a:fillRect/>
          </a:stretch>
        </p:blipFill>
        <p:spPr>
          <a:xfrm>
            <a:off x="2095500" y="320280"/>
            <a:ext cx="8145548" cy="2801797"/>
          </a:xfrm>
          <a:prstGeom prst="rect">
            <a:avLst/>
          </a:prstGeom>
        </p:spPr>
      </p:pic>
      <p:sp>
        <p:nvSpPr>
          <p:cNvPr id="4" name="TextBox 3">
            <a:extLst>
              <a:ext uri="{FF2B5EF4-FFF2-40B4-BE49-F238E27FC236}">
                <a16:creationId xmlns="" xmlns:a16="http://schemas.microsoft.com/office/drawing/2014/main" id="{99EAED5D-AB32-B052-FA09-2104347F85AE}"/>
              </a:ext>
            </a:extLst>
          </p:cNvPr>
          <p:cNvSpPr txBox="1"/>
          <p:nvPr/>
        </p:nvSpPr>
        <p:spPr>
          <a:xfrm>
            <a:off x="5229225" y="2695575"/>
            <a:ext cx="27051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t>
            </a:r>
            <a:r>
              <a:rPr lang="en-US" sz="3200" b="1" dirty="0" err="1">
                <a:latin typeface="Cambria" panose="02040503050406030204" pitchFamily="18" charset="0"/>
                <a:ea typeface="Cambria" panose="02040503050406030204" pitchFamily="18" charset="0"/>
              </a:rPr>
              <a:t>Tiết</a:t>
            </a:r>
            <a:r>
              <a:rPr lang="en-US" sz="32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29949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 xmlns:a16="http://schemas.microsoft.com/office/drawing/2014/main" id="{69F544C6-A0A0-4335-B727-BC5C2B815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6">
            <a:extLst>
              <a:ext uri="{FF2B5EF4-FFF2-40B4-BE49-F238E27FC236}">
                <a16:creationId xmlns="" xmlns:a16="http://schemas.microsoft.com/office/drawing/2014/main" id="{C4D63267-0065-4DF6-B5B4-D4A3E36F9DF0}"/>
              </a:ext>
            </a:extLst>
          </p:cNvPr>
          <p:cNvSpPr/>
          <p:nvPr/>
        </p:nvSpPr>
        <p:spPr>
          <a:xfrm>
            <a:off x="1602261" y="270097"/>
            <a:ext cx="8763000" cy="268265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 xmlns:a16="http://schemas.microsoft.com/office/drawing/2014/main" id="{E5E6D966-392A-D7D5-77E6-453C65703CBF}"/>
              </a:ext>
            </a:extLst>
          </p:cNvPr>
          <p:cNvPicPr>
            <a:picLocks noChangeAspect="1"/>
          </p:cNvPicPr>
          <p:nvPr/>
        </p:nvPicPr>
        <p:blipFill>
          <a:blip r:embed="rId3"/>
          <a:stretch>
            <a:fillRect/>
          </a:stretch>
        </p:blipFill>
        <p:spPr>
          <a:xfrm>
            <a:off x="9129610" y="1985156"/>
            <a:ext cx="2735467" cy="3576618"/>
          </a:xfrm>
          <a:prstGeom prst="rect">
            <a:avLst/>
          </a:prstGeom>
        </p:spPr>
      </p:pic>
      <p:pic>
        <p:nvPicPr>
          <p:cNvPr id="23" name="Graphic 11">
            <a:extLst>
              <a:ext uri="{FF2B5EF4-FFF2-40B4-BE49-F238E27FC236}">
                <a16:creationId xmlns="" xmlns:a16="http://schemas.microsoft.com/office/drawing/2014/main" id="{E3B109D9-AF44-4224-821F-9A753240026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91085" y="2000964"/>
            <a:ext cx="2471307" cy="3560810"/>
          </a:xfrm>
          <a:prstGeom prst="rect">
            <a:avLst/>
          </a:prstGeom>
        </p:spPr>
      </p:pic>
      <p:pic>
        <p:nvPicPr>
          <p:cNvPr id="2" name="Picture 1">
            <a:extLst>
              <a:ext uri="{FF2B5EF4-FFF2-40B4-BE49-F238E27FC236}">
                <a16:creationId xmlns="" xmlns:a16="http://schemas.microsoft.com/office/drawing/2014/main" id="{87FD8CFB-3A3D-61DF-9D67-52F00E1C8618}"/>
              </a:ext>
            </a:extLst>
          </p:cNvPr>
          <p:cNvPicPr>
            <a:picLocks noChangeAspect="1"/>
          </p:cNvPicPr>
          <p:nvPr/>
        </p:nvPicPr>
        <p:blipFill>
          <a:blip r:embed="rId6"/>
          <a:stretch>
            <a:fillRect/>
          </a:stretch>
        </p:blipFill>
        <p:spPr>
          <a:xfrm>
            <a:off x="2051714" y="754316"/>
            <a:ext cx="8126672" cy="1463167"/>
          </a:xfrm>
          <a:prstGeom prst="rect">
            <a:avLst/>
          </a:prstGeom>
        </p:spPr>
      </p:pic>
    </p:spTree>
    <p:extLst>
      <p:ext uri="{BB962C8B-B14F-4D97-AF65-F5344CB8AC3E}">
        <p14:creationId xmlns:p14="http://schemas.microsoft.com/office/powerpoint/2010/main" val="195821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7711" r="800" b="13253"/>
          <a:stretch/>
        </p:blipFill>
        <p:spPr bwMode="auto">
          <a:xfrm>
            <a:off x="-26426" y="0"/>
            <a:ext cx="122184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524000" y="5257800"/>
            <a:ext cx="9448800" cy="530303"/>
            <a:chOff x="61210" y="4038600"/>
            <a:chExt cx="9067800" cy="417850"/>
          </a:xfrm>
        </p:grpSpPr>
        <p:sp>
          <p:nvSpPr>
            <p:cNvPr id="4" name="Rectangle 3"/>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 name="Group 52"/>
          <p:cNvGrpSpPr/>
          <p:nvPr/>
        </p:nvGrpSpPr>
        <p:grpSpPr>
          <a:xfrm>
            <a:off x="-26426" y="5257800"/>
            <a:ext cx="12218426" cy="530303"/>
            <a:chOff x="61210" y="4038600"/>
            <a:chExt cx="9067800" cy="417850"/>
          </a:xfrm>
        </p:grpSpPr>
        <p:sp>
          <p:nvSpPr>
            <p:cNvPr id="54" name="Rectangle 53"/>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54"/>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ectangle 60"/>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62"/>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67" name="Tiếng còi tàu Hỏa mp3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29200" y="-1143000"/>
            <a:ext cx="609600" cy="1371600"/>
          </a:xfrm>
          <a:prstGeom prst="rect">
            <a:avLst/>
          </a:prstGeom>
        </p:spPr>
      </p:pic>
      <p:pic>
        <p:nvPicPr>
          <p:cNvPr id="70" name="Tieng-tau-hoa-chay-www_nhacchuongvui_com (mp3cut.ne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650317" y="7848600"/>
            <a:ext cx="609600" cy="609600"/>
          </a:xfrm>
          <a:prstGeom prst="rect">
            <a:avLst/>
          </a:prstGeom>
        </p:spPr>
      </p:pic>
      <p:grpSp>
        <p:nvGrpSpPr>
          <p:cNvPr id="41" name="Group 40">
            <a:extLst>
              <a:ext uri="{FF2B5EF4-FFF2-40B4-BE49-F238E27FC236}">
                <a16:creationId xmlns="" xmlns:a16="http://schemas.microsoft.com/office/drawing/2014/main" id="{BDA54849-441E-4546-B781-9BE60772AF48}"/>
              </a:ext>
            </a:extLst>
          </p:cNvPr>
          <p:cNvGrpSpPr/>
          <p:nvPr/>
        </p:nvGrpSpPr>
        <p:grpSpPr>
          <a:xfrm>
            <a:off x="1978841" y="1777089"/>
            <a:ext cx="8469116" cy="3509230"/>
            <a:chOff x="-8468964" y="2167816"/>
            <a:chExt cx="8469116" cy="3509230"/>
          </a:xfrm>
        </p:grpSpPr>
        <p:grpSp>
          <p:nvGrpSpPr>
            <p:cNvPr id="42" name="Group 41">
              <a:extLst>
                <a:ext uri="{FF2B5EF4-FFF2-40B4-BE49-F238E27FC236}">
                  <a16:creationId xmlns="" xmlns:a16="http://schemas.microsoft.com/office/drawing/2014/main" id="{3D90C49C-A32F-40A5-922B-162A7B943D17}"/>
                </a:ext>
              </a:extLst>
            </p:cNvPr>
            <p:cNvGrpSpPr/>
            <p:nvPr/>
          </p:nvGrpSpPr>
          <p:grpSpPr>
            <a:xfrm>
              <a:off x="-8066931" y="2167816"/>
              <a:ext cx="8067083" cy="3509230"/>
              <a:chOff x="-8066931" y="2167816"/>
              <a:chExt cx="8067083" cy="3509230"/>
            </a:xfrm>
          </p:grpSpPr>
          <p:pic>
            <p:nvPicPr>
              <p:cNvPr id="44" name="Picture 43">
                <a:extLst>
                  <a:ext uri="{FF2B5EF4-FFF2-40B4-BE49-F238E27FC236}">
                    <a16:creationId xmlns="" xmlns:a16="http://schemas.microsoft.com/office/drawing/2014/main" id="{1BF63F4E-00AB-459A-84AB-FEFC976B2B1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282" b="90000" l="0" r="100000">
                            <a14:foregroundMark x1="51100" y1="40000" x2="52700" y2="37436"/>
                            <a14:foregroundMark x1="31900" y1="37949" x2="32900" y2="38846"/>
                            <a14:foregroundMark x1="74200" y1="38846" x2="75200" y2="38077"/>
                            <a14:foregroundMark x1="89300" y1="42821" x2="92300" y2="44615"/>
                            <a14:foregroundMark x1="95000" y1="41410" x2="98900" y2="38077"/>
                            <a14:foregroundMark x1="8600" y1="33974" x2="10600" y2="33590"/>
                            <a14:foregroundMark x1="13300" y1="38462" x2="13200" y2="40769"/>
                            <a14:foregroundMark x1="18700" y1="45513" x2="17600" y2="46795"/>
                          </a14:backgroundRemoval>
                        </a14:imgEffect>
                      </a14:imgLayer>
                    </a14:imgProps>
                  </a:ext>
                  <a:ext uri="{28A0092B-C50C-407E-A947-70E740481C1C}">
                    <a14:useLocalDpi xmlns:a14="http://schemas.microsoft.com/office/drawing/2010/main" val="0"/>
                  </a:ext>
                </a:extLst>
              </a:blip>
              <a:srcRect l="1" t="26404" r="-3708" b="30605"/>
              <a:stretch/>
            </p:blipFill>
            <p:spPr bwMode="auto">
              <a:xfrm flipH="1">
                <a:off x="-7148376" y="3613556"/>
                <a:ext cx="7148528"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Flowchart: Process 44">
                <a:extLst>
                  <a:ext uri="{FF2B5EF4-FFF2-40B4-BE49-F238E27FC236}">
                    <a16:creationId xmlns="" xmlns:a16="http://schemas.microsoft.com/office/drawing/2014/main" id="{0ED11FC2-9533-4E8E-A232-6ABF1CB0DA2A}"/>
                  </a:ext>
                </a:extLst>
              </p:cNvPr>
              <p:cNvSpPr/>
              <p:nvPr/>
            </p:nvSpPr>
            <p:spPr>
              <a:xfrm>
                <a:off x="-8066931" y="2167816"/>
                <a:ext cx="7148528" cy="1628827"/>
              </a:xfrm>
              <a:prstGeom prst="flowChartProcess">
                <a:avLst/>
              </a:prstGeom>
              <a:solidFill>
                <a:schemeClr val="bg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LUYỆN TẬP</a:t>
                </a:r>
              </a:p>
            </p:txBody>
          </p:sp>
        </p:grpSp>
        <p:pic>
          <p:nvPicPr>
            <p:cNvPr id="43" name="Picture 42">
              <a:extLst>
                <a:ext uri="{FF2B5EF4-FFF2-40B4-BE49-F238E27FC236}">
                  <a16:creationId xmlns="" xmlns:a16="http://schemas.microsoft.com/office/drawing/2014/main" id="{89F693FD-354E-44DD-B0CA-6FE1E5F0EEE5}"/>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6282" b="90000" l="0" r="100000">
                          <a14:foregroundMark x1="51100" y1="40000" x2="52700" y2="37436"/>
                          <a14:foregroundMark x1="31900" y1="37949" x2="32900" y2="38846"/>
                          <a14:foregroundMark x1="74200" y1="38846" x2="75200" y2="38077"/>
                          <a14:foregroundMark x1="89300" y1="42821" x2="92300" y2="44615"/>
                          <a14:foregroundMark x1="95000" y1="41410" x2="98900" y2="38077"/>
                          <a14:foregroundMark x1="8600" y1="33974" x2="10600" y2="33590"/>
                          <a14:foregroundMark x1="13300" y1="38462" x2="13200" y2="40769"/>
                          <a14:foregroundMark x1="18700" y1="45513" x2="17600" y2="46795"/>
                          <a14:foregroundMark x1="50800" y1="31538" x2="50400" y2="34359"/>
                          <a14:foregroundMark x1="50400" y1="30769" x2="50900" y2="34359"/>
                          <a14:foregroundMark x1="50800" y1="32308" x2="50600" y2="35769"/>
                          <a14:backgroundMark x1="73700" y1="46154" x2="75700" y2="54103"/>
                          <a14:backgroundMark x1="77700" y1="34615" x2="77700" y2="37564"/>
                          <a14:backgroundMark x1="51900" y1="37179" x2="52000" y2="38846"/>
                          <a14:backgroundMark x1="51500" y1="37308" x2="52100" y2="41538"/>
                          <a14:backgroundMark x1="50500" y1="37436" x2="51100" y2="41795"/>
                          <a14:backgroundMark x1="52800" y1="36410" x2="53100" y2="40256"/>
                          <a14:backgroundMark x1="34400" y1="74487" x2="34400" y2="74487"/>
                          <a14:backgroundMark x1="50500" y1="31282" x2="50100" y2="34872"/>
                          <a14:backgroundMark x1="50900" y1="29359" x2="51000" y2="33462"/>
                          <a14:backgroundMark x1="50800" y1="30513" x2="50500" y2="34615"/>
                          <a14:backgroundMark x1="50500" y1="34615" x2="50500" y2="41282"/>
                          <a14:backgroundMark x1="50100" y1="36795" x2="50400" y2="41923"/>
                          <a14:backgroundMark x1="51000" y1="34359" x2="51300" y2="43205"/>
                          <a14:backgroundMark x1="50000" y1="30128" x2="51600" y2="40000"/>
                          <a14:backgroundMark x1="51500" y1="31282" x2="51500" y2="39487"/>
                          <a14:backgroundMark x1="51100" y1="30897" x2="51100" y2="41282"/>
                          <a14:backgroundMark x1="51300" y1="33462" x2="52900" y2="41923"/>
                          <a14:backgroundMark x1="50300" y1="30000" x2="52700" y2="37949"/>
                          <a14:backgroundMark x1="50700" y1="30769" x2="53100" y2="41795"/>
                        </a14:backgroundRemoval>
                      </a14:imgEffect>
                    </a14:imgLayer>
                  </a14:imgProps>
                </a:ext>
                <a:ext uri="{28A0092B-C50C-407E-A947-70E740481C1C}">
                  <a14:useLocalDpi xmlns:a14="http://schemas.microsoft.com/office/drawing/2010/main" val="0"/>
                </a:ext>
              </a:extLst>
            </a:blip>
            <a:srcRect l="50219" t="23948" r="21943" b="33061"/>
            <a:stretch/>
          </p:blipFill>
          <p:spPr bwMode="auto">
            <a:xfrm flipH="1">
              <a:off x="-8468964" y="3431156"/>
              <a:ext cx="1918897"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2030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36" fill="hold"/>
                                        <p:tgtEl>
                                          <p:spTgt spid="6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87" fill="hold"/>
                                        <p:tgtEl>
                                          <p:spTgt spid="70"/>
                                        </p:tgtEl>
                                      </p:cBhvr>
                                    </p:cmd>
                                  </p:childTnLst>
                                </p:cTn>
                              </p:par>
                              <p:par>
                                <p:cTn id="11" presetID="63" presetClass="path" presetSubtype="0" accel="50000" decel="50000" fill="hold" nodeType="withEffect">
                                  <p:stCondLst>
                                    <p:cond delay="0"/>
                                  </p:stCondLst>
                                  <p:childTnLst>
                                    <p:animMotion origin="layout" path="M 4.58333E-6 -4.81481E-6 L 0.85273 0.00834 " pathEditMode="relative" rAng="0" ptsTypes="AA">
                                      <p:cBhvr>
                                        <p:cTn id="12" dur="4000" fill="hold"/>
                                        <p:tgtEl>
                                          <p:spTgt spid="41"/>
                                        </p:tgtEl>
                                        <p:attrNameLst>
                                          <p:attrName>ppt_x</p:attrName>
                                          <p:attrName>ppt_y</p:attrName>
                                        </p:attrNameLst>
                                      </p:cBhvr>
                                      <p:rCtr x="42630" y="417"/>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85273 0.00834 L 2.30833 -0.0037 " pathEditMode="relative" rAng="0" ptsTypes="AA">
                                      <p:cBhvr>
                                        <p:cTn id="16" dur="3750" fill="hold"/>
                                        <p:tgtEl>
                                          <p:spTgt spid="41"/>
                                        </p:tgtEl>
                                        <p:attrNameLst>
                                          <p:attrName>ppt_x</p:attrName>
                                          <p:attrName>ppt_y</p:attrName>
                                        </p:attrNameLst>
                                      </p:cBhvr>
                                      <p:rCtr x="72773"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7"/>
                </p:tgtEl>
              </p:cMediaNode>
            </p:audio>
            <p:audio>
              <p:cMediaNode vol="80000">
                <p:cTn id="18" fill="hold" display="0">
                  <p:stCondLst>
                    <p:cond delay="indefinite"/>
                  </p:stCondLst>
                  <p:endCondLst>
                    <p:cond evt="onStopAudio" delay="0">
                      <p:tgtEl>
                        <p:sldTgt/>
                      </p:tgtEl>
                    </p:cond>
                  </p:endCondLst>
                </p:cTn>
                <p:tgtEl>
                  <p:spTgt spid="7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 xmlns:a16="http://schemas.microsoft.com/office/drawing/2014/main" id="{8EDC8721-2CDB-4536-96BC-3F765E5A12D1}"/>
              </a:ext>
            </a:extLst>
          </p:cNvPr>
          <p:cNvSpPr/>
          <p:nvPr/>
        </p:nvSpPr>
        <p:spPr>
          <a:xfrm>
            <a:off x="468875" y="324772"/>
            <a:ext cx="11361175" cy="6152228"/>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F5FE1B7C-66CC-46E6-BD56-A93FE4FE088C}"/>
              </a:ext>
            </a:extLst>
          </p:cNvPr>
          <p:cNvGrpSpPr/>
          <p:nvPr/>
        </p:nvGrpSpPr>
        <p:grpSpPr>
          <a:xfrm>
            <a:off x="933650" y="453894"/>
            <a:ext cx="10324699" cy="1299197"/>
            <a:chOff x="144256" y="311019"/>
            <a:chExt cx="10324699" cy="1299197"/>
          </a:xfrm>
        </p:grpSpPr>
        <p:grpSp>
          <p:nvGrpSpPr>
            <p:cNvPr id="12" name="组合 5">
              <a:extLst>
                <a:ext uri="{FF2B5EF4-FFF2-40B4-BE49-F238E27FC236}">
                  <a16:creationId xmlns=""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 xmlns:a16="http://schemas.microsoft.com/office/drawing/2014/main" id="{66C51745-C601-4F2A-A4C1-972BC836D423}"/>
                </a:ext>
              </a:extLst>
            </p:cNvPr>
            <p:cNvSpPr txBox="1"/>
            <p:nvPr/>
          </p:nvSpPr>
          <p:spPr>
            <a:xfrm>
              <a:off x="653607" y="478454"/>
              <a:ext cx="9629392" cy="1076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4.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Tìm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danh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từ</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chung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và</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danh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từ</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riêng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các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câu</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ca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dao</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để</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xếp</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vào</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thích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hợp</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nêu</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bảng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pic>
        <p:nvPicPr>
          <p:cNvPr id="3" name="Picture 2">
            <a:extLst>
              <a:ext uri="{FF2B5EF4-FFF2-40B4-BE49-F238E27FC236}">
                <a16:creationId xmlns="" xmlns:a16="http://schemas.microsoft.com/office/drawing/2014/main" id="{953F5695-C835-D0A1-D8E5-16904F751A54}"/>
              </a:ext>
            </a:extLst>
          </p:cNvPr>
          <p:cNvPicPr>
            <a:picLocks noChangeAspect="1"/>
          </p:cNvPicPr>
          <p:nvPr/>
        </p:nvPicPr>
        <p:blipFill>
          <a:blip r:embed="rId3"/>
          <a:stretch>
            <a:fillRect/>
          </a:stretch>
        </p:blipFill>
        <p:spPr>
          <a:xfrm>
            <a:off x="1824037" y="2266950"/>
            <a:ext cx="8562975" cy="3676650"/>
          </a:xfrm>
          <a:prstGeom prst="rect">
            <a:avLst/>
          </a:prstGeom>
        </p:spPr>
      </p:pic>
    </p:spTree>
    <p:extLst>
      <p:ext uri="{BB962C8B-B14F-4D97-AF65-F5344CB8AC3E}">
        <p14:creationId xmlns:p14="http://schemas.microsoft.com/office/powerpoint/2010/main" val="136453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 xmlns:a16="http://schemas.microsoft.com/office/drawing/2014/main" id="{8EDC8721-2CDB-4536-96BC-3F765E5A12D1}"/>
              </a:ext>
            </a:extLst>
          </p:cNvPr>
          <p:cNvSpPr/>
          <p:nvPr/>
        </p:nvSpPr>
        <p:spPr>
          <a:xfrm>
            <a:off x="180975" y="85725"/>
            <a:ext cx="11868150" cy="666093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Table 50">
            <a:extLst>
              <a:ext uri="{FF2B5EF4-FFF2-40B4-BE49-F238E27FC236}">
                <a16:creationId xmlns="" xmlns:a16="http://schemas.microsoft.com/office/drawing/2014/main" id="{4DC3C020-0340-1CA3-BB2C-A04ADA7791DE}"/>
              </a:ext>
            </a:extLst>
          </p:cNvPr>
          <p:cNvGraphicFramePr>
            <a:graphicFrameLocks noGrp="1"/>
          </p:cNvGraphicFramePr>
          <p:nvPr>
            <p:extLst>
              <p:ext uri="{D42A27DB-BD31-4B8C-83A1-F6EECF244321}">
                <p14:modId xmlns:p14="http://schemas.microsoft.com/office/powerpoint/2010/main" val="2860828633"/>
              </p:ext>
            </p:extLst>
          </p:nvPr>
        </p:nvGraphicFramePr>
        <p:xfrm>
          <a:off x="733425" y="2915760"/>
          <a:ext cx="10839450" cy="3866875"/>
        </p:xfrm>
        <a:graphic>
          <a:graphicData uri="http://schemas.openxmlformats.org/drawingml/2006/table">
            <a:tbl>
              <a:tblPr firstRow="1" bandRow="1">
                <a:tableStyleId>{00A15C55-8517-42AA-B614-E9B94910E393}</a:tableStyleId>
              </a:tblPr>
              <a:tblGrid>
                <a:gridCol w="1575046">
                  <a:extLst>
                    <a:ext uri="{9D8B030D-6E8A-4147-A177-3AD203B41FA5}">
                      <a16:colId xmlns="" xmlns:a16="http://schemas.microsoft.com/office/drawing/2014/main" val="76665252"/>
                    </a:ext>
                  </a:extLst>
                </a:gridCol>
                <a:gridCol w="2760734">
                  <a:extLst>
                    <a:ext uri="{9D8B030D-6E8A-4147-A177-3AD203B41FA5}">
                      <a16:colId xmlns="" xmlns:a16="http://schemas.microsoft.com/office/drawing/2014/main" val="3077596263"/>
                    </a:ext>
                  </a:extLst>
                </a:gridCol>
                <a:gridCol w="2167890">
                  <a:extLst>
                    <a:ext uri="{9D8B030D-6E8A-4147-A177-3AD203B41FA5}">
                      <a16:colId xmlns="" xmlns:a16="http://schemas.microsoft.com/office/drawing/2014/main" val="3685117947"/>
                    </a:ext>
                  </a:extLst>
                </a:gridCol>
                <a:gridCol w="1528089">
                  <a:extLst>
                    <a:ext uri="{9D8B030D-6E8A-4147-A177-3AD203B41FA5}">
                      <a16:colId xmlns="" xmlns:a16="http://schemas.microsoft.com/office/drawing/2014/main" val="3138085765"/>
                    </a:ext>
                  </a:extLst>
                </a:gridCol>
                <a:gridCol w="2807691">
                  <a:extLst>
                    <a:ext uri="{9D8B030D-6E8A-4147-A177-3AD203B41FA5}">
                      <a16:colId xmlns="" xmlns:a16="http://schemas.microsoft.com/office/drawing/2014/main" val="2277314360"/>
                    </a:ext>
                  </a:extLst>
                </a:gridCol>
              </a:tblGrid>
              <a:tr h="496495">
                <a:tc gridSpan="3">
                  <a:txBody>
                    <a:bodyPr/>
                    <a:lstStyle/>
                    <a:p>
                      <a:pPr algn="ctr"/>
                      <a:r>
                        <a:rPr lang="en-US" sz="2400" dirty="0">
                          <a:solidFill>
                            <a:srgbClr val="002060"/>
                          </a:solidFill>
                        </a:rPr>
                        <a:t>Danh </a:t>
                      </a:r>
                      <a:r>
                        <a:rPr lang="en-US" sz="2400" dirty="0" err="1">
                          <a:solidFill>
                            <a:srgbClr val="002060"/>
                          </a:solidFill>
                        </a:rPr>
                        <a:t>từ</a:t>
                      </a:r>
                      <a:r>
                        <a:rPr lang="en-US" sz="2400" dirty="0">
                          <a:solidFill>
                            <a:srgbClr val="002060"/>
                          </a:solidFill>
                        </a:rPr>
                        <a:t> </a:t>
                      </a:r>
                      <a:r>
                        <a:rPr lang="en-US" sz="2400" dirty="0" err="1">
                          <a:solidFill>
                            <a:srgbClr val="002060"/>
                          </a:solidFill>
                        </a:rPr>
                        <a:t>chung</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gridSpan="2">
                  <a:txBody>
                    <a:bodyPr/>
                    <a:lstStyle/>
                    <a:p>
                      <a:pPr algn="ctr"/>
                      <a:r>
                        <a:rPr lang="en-US" sz="2400" dirty="0">
                          <a:solidFill>
                            <a:srgbClr val="002060"/>
                          </a:solidFill>
                        </a:rPr>
                        <a:t>Danh </a:t>
                      </a:r>
                      <a:r>
                        <a:rPr lang="en-US" sz="2400" dirty="0" err="1">
                          <a:solidFill>
                            <a:srgbClr val="002060"/>
                          </a:solidFill>
                        </a:rPr>
                        <a:t>từ</a:t>
                      </a:r>
                      <a:r>
                        <a:rPr lang="en-US" sz="2400" dirty="0">
                          <a:solidFill>
                            <a:srgbClr val="002060"/>
                          </a:solidFill>
                        </a:rPr>
                        <a:t> </a:t>
                      </a:r>
                      <a:r>
                        <a:rPr lang="en-US" sz="2400" dirty="0" err="1">
                          <a:solidFill>
                            <a:srgbClr val="002060"/>
                          </a:solidFill>
                        </a:rPr>
                        <a:t>riêng</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 xmlns:a16="http://schemas.microsoft.com/office/drawing/2014/main" val="251108709"/>
                  </a:ext>
                </a:extLst>
              </a:tr>
              <a:tr h="803076">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người</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vật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6EBD"/>
                    </a:solidFill>
                  </a:tcPr>
                </a:tc>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hiện</a:t>
                      </a:r>
                      <a:r>
                        <a:rPr lang="en-US" sz="2400" dirty="0">
                          <a:solidFill>
                            <a:srgbClr val="002060"/>
                          </a:solidFill>
                        </a:rPr>
                        <a:t> </a:t>
                      </a:r>
                      <a:r>
                        <a:rPr lang="en-US" sz="2400" dirty="0" err="1">
                          <a:solidFill>
                            <a:srgbClr val="002060"/>
                          </a:solidFill>
                        </a:rPr>
                        <a:t>tượng</a:t>
                      </a:r>
                      <a:r>
                        <a:rPr lang="en-US" sz="2400" dirty="0">
                          <a:solidFill>
                            <a:srgbClr val="002060"/>
                          </a:solidFill>
                        </a:rPr>
                        <a:t> </a:t>
                      </a:r>
                      <a:r>
                        <a:rPr lang="en-US" sz="2400" dirty="0" err="1">
                          <a:solidFill>
                            <a:srgbClr val="002060"/>
                          </a:solidFill>
                        </a:rPr>
                        <a:t>tự</a:t>
                      </a:r>
                      <a:r>
                        <a:rPr lang="en-US" sz="2400" dirty="0">
                          <a:solidFill>
                            <a:srgbClr val="002060"/>
                          </a:solidFill>
                        </a:rPr>
                        <a:t> </a:t>
                      </a:r>
                      <a:r>
                        <a:rPr lang="en-US" sz="2400" dirty="0" err="1">
                          <a:solidFill>
                            <a:srgbClr val="002060"/>
                          </a:solidFill>
                        </a:rPr>
                        <a:t>nhiên</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err="1">
                          <a:solidFill>
                            <a:srgbClr val="002060"/>
                          </a:solidFill>
                        </a:rPr>
                        <a:t>Tên</a:t>
                      </a:r>
                      <a:r>
                        <a:rPr lang="en-US" sz="2400" dirty="0">
                          <a:solidFill>
                            <a:srgbClr val="002060"/>
                          </a:solidFill>
                        </a:rPr>
                        <a:t> </a:t>
                      </a:r>
                      <a:r>
                        <a:rPr lang="en-US" sz="2400" dirty="0" err="1">
                          <a:solidFill>
                            <a:srgbClr val="002060"/>
                          </a:solidFill>
                        </a:rPr>
                        <a:t>người</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err="1">
                          <a:solidFill>
                            <a:srgbClr val="002060"/>
                          </a:solidFill>
                        </a:rPr>
                        <a:t>Tên</a:t>
                      </a:r>
                      <a:r>
                        <a:rPr lang="en-US" sz="2400" dirty="0">
                          <a:solidFill>
                            <a:srgbClr val="002060"/>
                          </a:solidFill>
                        </a:rPr>
                        <a:t> </a:t>
                      </a:r>
                      <a:r>
                        <a:rPr lang="en-US" sz="2400" dirty="0" err="1">
                          <a:solidFill>
                            <a:srgbClr val="002060"/>
                          </a:solidFill>
                        </a:rPr>
                        <a:t>địa</a:t>
                      </a:r>
                      <a:r>
                        <a:rPr lang="en-US" sz="2400" dirty="0">
                          <a:solidFill>
                            <a:srgbClr val="002060"/>
                          </a:solidFill>
                        </a:rPr>
                        <a:t> </a:t>
                      </a:r>
                      <a:r>
                        <a:rPr lang="en-US" sz="2400" dirty="0" err="1">
                          <a:solidFill>
                            <a:srgbClr val="002060"/>
                          </a:solidFill>
                        </a:rPr>
                        <a:t>lý</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70BC"/>
                    </a:solidFill>
                  </a:tcPr>
                </a:tc>
                <a:extLst>
                  <a:ext uri="{0D108BD9-81ED-4DB2-BD59-A6C34878D82A}">
                    <a16:rowId xmlns="" xmlns:a16="http://schemas.microsoft.com/office/drawing/2014/main" val="2560832772"/>
                  </a:ext>
                </a:extLst>
              </a:tr>
              <a:tr h="6368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64567690"/>
                  </a:ext>
                </a:extLst>
              </a:tr>
              <a:tr h="6368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48301527"/>
                  </a:ext>
                </a:extLst>
              </a:tr>
              <a:tr h="6368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57665307"/>
                  </a:ext>
                </a:extLst>
              </a:tr>
              <a:tr h="6368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84989212"/>
                  </a:ext>
                </a:extLst>
              </a:tr>
            </a:tbl>
          </a:graphicData>
        </a:graphic>
      </p:graphicFrame>
      <p:pic>
        <p:nvPicPr>
          <p:cNvPr id="51" name="Picture 50">
            <a:extLst>
              <a:ext uri="{FF2B5EF4-FFF2-40B4-BE49-F238E27FC236}">
                <a16:creationId xmlns="" xmlns:a16="http://schemas.microsoft.com/office/drawing/2014/main" id="{2F94BE0A-2B5E-9FAD-2666-E2329E700111}"/>
              </a:ext>
            </a:extLst>
          </p:cNvPr>
          <p:cNvPicPr>
            <a:picLocks noChangeAspect="1"/>
          </p:cNvPicPr>
          <p:nvPr/>
        </p:nvPicPr>
        <p:blipFill>
          <a:blip r:embed="rId3"/>
          <a:stretch>
            <a:fillRect/>
          </a:stretch>
        </p:blipFill>
        <p:spPr>
          <a:xfrm>
            <a:off x="2619375" y="207908"/>
            <a:ext cx="6348412" cy="2630542"/>
          </a:xfrm>
          <a:prstGeom prst="rect">
            <a:avLst/>
          </a:prstGeom>
        </p:spPr>
      </p:pic>
      <p:cxnSp>
        <p:nvCxnSpPr>
          <p:cNvPr id="53" name="Straight Connector 52">
            <a:extLst>
              <a:ext uri="{FF2B5EF4-FFF2-40B4-BE49-F238E27FC236}">
                <a16:creationId xmlns="" xmlns:a16="http://schemas.microsoft.com/office/drawing/2014/main" id="{81E1CE5B-B7D6-DF08-8A8F-52884D3CBE14}"/>
              </a:ext>
            </a:extLst>
          </p:cNvPr>
          <p:cNvCxnSpPr/>
          <p:nvPr/>
        </p:nvCxnSpPr>
        <p:spPr>
          <a:xfrm>
            <a:off x="3143250" y="600075"/>
            <a:ext cx="809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5FAF676B-374D-C359-D1CF-E84D07EAD9FB}"/>
              </a:ext>
            </a:extLst>
          </p:cNvPr>
          <p:cNvSpPr txBox="1"/>
          <p:nvPr/>
        </p:nvSpPr>
        <p:spPr>
          <a:xfrm>
            <a:off x="8801099" y="4238625"/>
            <a:ext cx="1390651" cy="369332"/>
          </a:xfrm>
          <a:prstGeom prst="rect">
            <a:avLst/>
          </a:prstGeom>
          <a:noFill/>
        </p:spPr>
        <p:txBody>
          <a:bodyPr wrap="square" rtlCol="0">
            <a:spAutoFit/>
          </a:bodyPr>
          <a:lstStyle/>
          <a:p>
            <a:r>
              <a:rPr lang="en-US" dirty="0" err="1">
                <a:solidFill>
                  <a:srgbClr val="FF0000"/>
                </a:solidFill>
              </a:rPr>
              <a:t>Đồng</a:t>
            </a:r>
            <a:r>
              <a:rPr lang="en-US" dirty="0">
                <a:solidFill>
                  <a:srgbClr val="FF0000"/>
                </a:solidFill>
              </a:rPr>
              <a:t> </a:t>
            </a:r>
            <a:r>
              <a:rPr lang="en-US" dirty="0" err="1">
                <a:solidFill>
                  <a:srgbClr val="FF0000"/>
                </a:solidFill>
              </a:rPr>
              <a:t>Đăng</a:t>
            </a:r>
            <a:r>
              <a:rPr lang="en-US" dirty="0">
                <a:solidFill>
                  <a:srgbClr val="FF0000"/>
                </a:solidFill>
              </a:rPr>
              <a:t>,</a:t>
            </a:r>
          </a:p>
        </p:txBody>
      </p:sp>
      <p:cxnSp>
        <p:nvCxnSpPr>
          <p:cNvPr id="55" name="Straight Connector 54">
            <a:extLst>
              <a:ext uri="{FF2B5EF4-FFF2-40B4-BE49-F238E27FC236}">
                <a16:creationId xmlns="" xmlns:a16="http://schemas.microsoft.com/office/drawing/2014/main" id="{C2F39ADE-A829-0629-6B65-8736C77299A0}"/>
              </a:ext>
            </a:extLst>
          </p:cNvPr>
          <p:cNvCxnSpPr>
            <a:cxnSpLocks/>
          </p:cNvCxnSpPr>
          <p:nvPr/>
        </p:nvCxnSpPr>
        <p:spPr>
          <a:xfrm>
            <a:off x="4162425" y="590550"/>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 xmlns:a16="http://schemas.microsoft.com/office/drawing/2014/main" id="{72A52B2A-A77C-9F20-DC2D-724B7E473AB5}"/>
              </a:ext>
            </a:extLst>
          </p:cNvPr>
          <p:cNvSpPr txBox="1"/>
          <p:nvPr/>
        </p:nvSpPr>
        <p:spPr>
          <a:xfrm>
            <a:off x="2333624" y="4248150"/>
            <a:ext cx="1390651" cy="369332"/>
          </a:xfrm>
          <a:prstGeom prst="rect">
            <a:avLst/>
          </a:prstGeom>
          <a:noFill/>
        </p:spPr>
        <p:txBody>
          <a:bodyPr wrap="square" rtlCol="0">
            <a:spAutoFit/>
          </a:bodyPr>
          <a:lstStyle/>
          <a:p>
            <a:r>
              <a:rPr lang="en-US" dirty="0" err="1">
                <a:solidFill>
                  <a:srgbClr val="FF0000"/>
                </a:solidFill>
              </a:rPr>
              <a:t>phố</a:t>
            </a:r>
            <a:r>
              <a:rPr lang="en-US" dirty="0">
                <a:solidFill>
                  <a:srgbClr val="FF0000"/>
                </a:solidFill>
              </a:rPr>
              <a:t>,</a:t>
            </a:r>
          </a:p>
        </p:txBody>
      </p:sp>
      <p:cxnSp>
        <p:nvCxnSpPr>
          <p:cNvPr id="58" name="Straight Connector 57">
            <a:extLst>
              <a:ext uri="{FF2B5EF4-FFF2-40B4-BE49-F238E27FC236}">
                <a16:creationId xmlns="" xmlns:a16="http://schemas.microsoft.com/office/drawing/2014/main" id="{C8F9A362-ACCC-776B-FD00-6D328EC4D401}"/>
              </a:ext>
            </a:extLst>
          </p:cNvPr>
          <p:cNvCxnSpPr>
            <a:cxnSpLocks/>
          </p:cNvCxnSpPr>
          <p:nvPr/>
        </p:nvCxnSpPr>
        <p:spPr>
          <a:xfrm>
            <a:off x="4524375" y="600075"/>
            <a:ext cx="5143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 xmlns:a16="http://schemas.microsoft.com/office/drawing/2014/main" id="{7ABDA4B5-D7BD-08C3-DC19-E8652DAA92D4}"/>
              </a:ext>
            </a:extLst>
          </p:cNvPr>
          <p:cNvSpPr txBox="1"/>
          <p:nvPr/>
        </p:nvSpPr>
        <p:spPr>
          <a:xfrm>
            <a:off x="9953624" y="4248150"/>
            <a:ext cx="1390651" cy="369332"/>
          </a:xfrm>
          <a:prstGeom prst="rect">
            <a:avLst/>
          </a:prstGeom>
          <a:noFill/>
        </p:spPr>
        <p:txBody>
          <a:bodyPr wrap="square" rtlCol="0">
            <a:spAutoFit/>
          </a:bodyPr>
          <a:lstStyle/>
          <a:p>
            <a:r>
              <a:rPr lang="en-US" dirty="0" err="1">
                <a:solidFill>
                  <a:srgbClr val="FF0000"/>
                </a:solidFill>
              </a:rPr>
              <a:t>Kỳ</a:t>
            </a:r>
            <a:r>
              <a:rPr lang="en-US" dirty="0">
                <a:solidFill>
                  <a:srgbClr val="FF0000"/>
                </a:solidFill>
              </a:rPr>
              <a:t> </a:t>
            </a:r>
            <a:r>
              <a:rPr lang="en-US" dirty="0" err="1">
                <a:solidFill>
                  <a:srgbClr val="FF0000"/>
                </a:solidFill>
              </a:rPr>
              <a:t>Lừa</a:t>
            </a:r>
            <a:endParaRPr lang="en-US" dirty="0">
              <a:solidFill>
                <a:srgbClr val="FF0000"/>
              </a:solidFill>
            </a:endParaRPr>
          </a:p>
        </p:txBody>
      </p:sp>
      <p:cxnSp>
        <p:nvCxnSpPr>
          <p:cNvPr id="62" name="Straight Connector 61">
            <a:extLst>
              <a:ext uri="{FF2B5EF4-FFF2-40B4-BE49-F238E27FC236}">
                <a16:creationId xmlns="" xmlns:a16="http://schemas.microsoft.com/office/drawing/2014/main" id="{E7B203EA-B32E-DCC4-C977-A14C9010B335}"/>
              </a:ext>
            </a:extLst>
          </p:cNvPr>
          <p:cNvCxnSpPr>
            <a:cxnSpLocks/>
          </p:cNvCxnSpPr>
          <p:nvPr/>
        </p:nvCxnSpPr>
        <p:spPr>
          <a:xfrm>
            <a:off x="3171825" y="838200"/>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 xmlns:a16="http://schemas.microsoft.com/office/drawing/2014/main" id="{A1C38C3F-F11E-EA61-62E9-7402A25AF7B1}"/>
              </a:ext>
            </a:extLst>
          </p:cNvPr>
          <p:cNvSpPr txBox="1"/>
          <p:nvPr/>
        </p:nvSpPr>
        <p:spPr>
          <a:xfrm>
            <a:off x="771524" y="4276725"/>
            <a:ext cx="1390651" cy="369332"/>
          </a:xfrm>
          <a:prstGeom prst="rect">
            <a:avLst/>
          </a:prstGeom>
          <a:noFill/>
        </p:spPr>
        <p:txBody>
          <a:bodyPr wrap="square" rtlCol="0">
            <a:spAutoFit/>
          </a:bodyPr>
          <a:lstStyle/>
          <a:p>
            <a:r>
              <a:rPr lang="en-US" dirty="0" err="1">
                <a:solidFill>
                  <a:srgbClr val="FF0000"/>
                </a:solidFill>
              </a:rPr>
              <a:t>nàng</a:t>
            </a:r>
            <a:endParaRPr lang="en-US" dirty="0">
              <a:solidFill>
                <a:srgbClr val="FF0000"/>
              </a:solidFill>
            </a:endParaRPr>
          </a:p>
        </p:txBody>
      </p:sp>
      <p:cxnSp>
        <p:nvCxnSpPr>
          <p:cNvPr id="65" name="Straight Connector 64">
            <a:extLst>
              <a:ext uri="{FF2B5EF4-FFF2-40B4-BE49-F238E27FC236}">
                <a16:creationId xmlns="" xmlns:a16="http://schemas.microsoft.com/office/drawing/2014/main" id="{0ACB9DD4-D4C5-79C9-F8C3-09AEFD33C23C}"/>
              </a:ext>
            </a:extLst>
          </p:cNvPr>
          <p:cNvCxnSpPr>
            <a:cxnSpLocks/>
          </p:cNvCxnSpPr>
          <p:nvPr/>
        </p:nvCxnSpPr>
        <p:spPr>
          <a:xfrm>
            <a:off x="3590925" y="838200"/>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 xmlns:a16="http://schemas.microsoft.com/office/drawing/2014/main" id="{670ED458-CF64-BD3C-0720-76A52B29F08D}"/>
              </a:ext>
            </a:extLst>
          </p:cNvPr>
          <p:cNvSpPr txBox="1"/>
          <p:nvPr/>
        </p:nvSpPr>
        <p:spPr>
          <a:xfrm>
            <a:off x="7267574" y="4257675"/>
            <a:ext cx="1390651" cy="369332"/>
          </a:xfrm>
          <a:prstGeom prst="rect">
            <a:avLst/>
          </a:prstGeom>
          <a:noFill/>
        </p:spPr>
        <p:txBody>
          <a:bodyPr wrap="square" rtlCol="0">
            <a:spAutoFit/>
          </a:bodyPr>
          <a:lstStyle/>
          <a:p>
            <a:r>
              <a:rPr lang="en-US" dirty="0" err="1">
                <a:solidFill>
                  <a:srgbClr val="FF0000"/>
                </a:solidFill>
              </a:rPr>
              <a:t>Tô</a:t>
            </a:r>
            <a:r>
              <a:rPr lang="en-US" dirty="0">
                <a:solidFill>
                  <a:srgbClr val="FF0000"/>
                </a:solidFill>
              </a:rPr>
              <a:t> </a:t>
            </a:r>
            <a:r>
              <a:rPr lang="en-US" dirty="0" err="1">
                <a:solidFill>
                  <a:srgbClr val="FF0000"/>
                </a:solidFill>
              </a:rPr>
              <a:t>Thị</a:t>
            </a:r>
            <a:endParaRPr lang="en-US" dirty="0">
              <a:solidFill>
                <a:srgbClr val="FF0000"/>
              </a:solidFill>
            </a:endParaRPr>
          </a:p>
        </p:txBody>
      </p:sp>
      <p:cxnSp>
        <p:nvCxnSpPr>
          <p:cNvPr id="67" name="Straight Connector 66">
            <a:extLst>
              <a:ext uri="{FF2B5EF4-FFF2-40B4-BE49-F238E27FC236}">
                <a16:creationId xmlns="" xmlns:a16="http://schemas.microsoft.com/office/drawing/2014/main" id="{9BFC797D-E909-186E-9901-CA563B6350C0}"/>
              </a:ext>
            </a:extLst>
          </p:cNvPr>
          <p:cNvCxnSpPr>
            <a:cxnSpLocks/>
          </p:cNvCxnSpPr>
          <p:nvPr/>
        </p:nvCxnSpPr>
        <p:spPr>
          <a:xfrm>
            <a:off x="4286250" y="828675"/>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 xmlns:a16="http://schemas.microsoft.com/office/drawing/2014/main" id="{31F17DFA-E1F1-83B3-6A71-D0722608B11E}"/>
              </a:ext>
            </a:extLst>
          </p:cNvPr>
          <p:cNvSpPr txBox="1"/>
          <p:nvPr/>
        </p:nvSpPr>
        <p:spPr>
          <a:xfrm>
            <a:off x="2924174" y="4257675"/>
            <a:ext cx="1390651" cy="369332"/>
          </a:xfrm>
          <a:prstGeom prst="rect">
            <a:avLst/>
          </a:prstGeom>
          <a:noFill/>
        </p:spPr>
        <p:txBody>
          <a:bodyPr wrap="square" rtlCol="0">
            <a:spAutoFit/>
          </a:bodyPr>
          <a:lstStyle/>
          <a:p>
            <a:r>
              <a:rPr lang="en-US" dirty="0" err="1">
                <a:solidFill>
                  <a:srgbClr val="FF0000"/>
                </a:solidFill>
              </a:rPr>
              <a:t>chùa</a:t>
            </a:r>
            <a:endParaRPr lang="en-US" dirty="0">
              <a:solidFill>
                <a:srgbClr val="FF0000"/>
              </a:solidFill>
            </a:endParaRPr>
          </a:p>
        </p:txBody>
      </p:sp>
      <p:cxnSp>
        <p:nvCxnSpPr>
          <p:cNvPr id="69" name="Straight Connector 68">
            <a:extLst>
              <a:ext uri="{FF2B5EF4-FFF2-40B4-BE49-F238E27FC236}">
                <a16:creationId xmlns="" xmlns:a16="http://schemas.microsoft.com/office/drawing/2014/main" id="{DABE619F-E133-DAD7-1140-75DAB416A8CE}"/>
              </a:ext>
            </a:extLst>
          </p:cNvPr>
          <p:cNvCxnSpPr>
            <a:cxnSpLocks/>
          </p:cNvCxnSpPr>
          <p:nvPr/>
        </p:nvCxnSpPr>
        <p:spPr>
          <a:xfrm>
            <a:off x="4676775" y="847725"/>
            <a:ext cx="7429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 xmlns:a16="http://schemas.microsoft.com/office/drawing/2014/main" id="{368DAFEF-7273-9B56-4D7D-E34C36C58AE2}"/>
              </a:ext>
            </a:extLst>
          </p:cNvPr>
          <p:cNvSpPr txBox="1"/>
          <p:nvPr/>
        </p:nvSpPr>
        <p:spPr>
          <a:xfrm>
            <a:off x="8820149" y="4533900"/>
            <a:ext cx="1390651" cy="369332"/>
          </a:xfrm>
          <a:prstGeom prst="rect">
            <a:avLst/>
          </a:prstGeom>
          <a:noFill/>
        </p:spPr>
        <p:txBody>
          <a:bodyPr wrap="square" rtlCol="0">
            <a:spAutoFit/>
          </a:bodyPr>
          <a:lstStyle/>
          <a:p>
            <a:r>
              <a:rPr lang="en-US" dirty="0">
                <a:solidFill>
                  <a:srgbClr val="FF0000"/>
                </a:solidFill>
              </a:rPr>
              <a:t>Tam Thanh</a:t>
            </a:r>
          </a:p>
        </p:txBody>
      </p:sp>
      <p:cxnSp>
        <p:nvCxnSpPr>
          <p:cNvPr id="72" name="Straight Connector 71">
            <a:extLst>
              <a:ext uri="{FF2B5EF4-FFF2-40B4-BE49-F238E27FC236}">
                <a16:creationId xmlns="" xmlns:a16="http://schemas.microsoft.com/office/drawing/2014/main" id="{25DA7591-0D71-DA8C-B2E4-EBEC3565FC91}"/>
              </a:ext>
            </a:extLst>
          </p:cNvPr>
          <p:cNvCxnSpPr>
            <a:cxnSpLocks/>
          </p:cNvCxnSpPr>
          <p:nvPr/>
        </p:nvCxnSpPr>
        <p:spPr>
          <a:xfrm>
            <a:off x="6505575" y="781050"/>
            <a:ext cx="809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 xmlns:a16="http://schemas.microsoft.com/office/drawing/2014/main" id="{3D827F26-503F-E361-6AD6-386854A284D9}"/>
              </a:ext>
            </a:extLst>
          </p:cNvPr>
          <p:cNvSpPr txBox="1"/>
          <p:nvPr/>
        </p:nvSpPr>
        <p:spPr>
          <a:xfrm>
            <a:off x="8839199" y="4933950"/>
            <a:ext cx="1390651" cy="369332"/>
          </a:xfrm>
          <a:prstGeom prst="rect">
            <a:avLst/>
          </a:prstGeom>
          <a:noFill/>
        </p:spPr>
        <p:txBody>
          <a:bodyPr wrap="square" rtlCol="0">
            <a:spAutoFit/>
          </a:bodyPr>
          <a:lstStyle/>
          <a:p>
            <a:r>
              <a:rPr lang="en-US" dirty="0" err="1">
                <a:solidFill>
                  <a:srgbClr val="FF0000"/>
                </a:solidFill>
              </a:rPr>
              <a:t>Nông</a:t>
            </a:r>
            <a:r>
              <a:rPr lang="en-US" dirty="0">
                <a:solidFill>
                  <a:srgbClr val="FF0000"/>
                </a:solidFill>
              </a:rPr>
              <a:t> </a:t>
            </a:r>
            <a:r>
              <a:rPr lang="en-US" dirty="0" err="1">
                <a:solidFill>
                  <a:srgbClr val="FF0000"/>
                </a:solidFill>
              </a:rPr>
              <a:t>Cống</a:t>
            </a:r>
            <a:r>
              <a:rPr lang="en-US" dirty="0">
                <a:solidFill>
                  <a:srgbClr val="FF0000"/>
                </a:solidFill>
              </a:rPr>
              <a:t>,</a:t>
            </a:r>
          </a:p>
        </p:txBody>
      </p:sp>
      <p:cxnSp>
        <p:nvCxnSpPr>
          <p:cNvPr id="76" name="Straight Connector 75">
            <a:extLst>
              <a:ext uri="{FF2B5EF4-FFF2-40B4-BE49-F238E27FC236}">
                <a16:creationId xmlns="" xmlns:a16="http://schemas.microsoft.com/office/drawing/2014/main" id="{0A29684B-DD1B-5913-E7AE-335DCB64CD5A}"/>
              </a:ext>
            </a:extLst>
          </p:cNvPr>
          <p:cNvCxnSpPr>
            <a:cxnSpLocks/>
          </p:cNvCxnSpPr>
          <p:nvPr/>
        </p:nvCxnSpPr>
        <p:spPr>
          <a:xfrm>
            <a:off x="7381875" y="790575"/>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 xmlns:a16="http://schemas.microsoft.com/office/drawing/2014/main" id="{61F06D8A-9F82-F81A-80B3-4992F7819AD9}"/>
              </a:ext>
            </a:extLst>
          </p:cNvPr>
          <p:cNvSpPr txBox="1"/>
          <p:nvPr/>
        </p:nvSpPr>
        <p:spPr>
          <a:xfrm>
            <a:off x="2362199" y="4924425"/>
            <a:ext cx="1390651" cy="369332"/>
          </a:xfrm>
          <a:prstGeom prst="rect">
            <a:avLst/>
          </a:prstGeom>
          <a:noFill/>
        </p:spPr>
        <p:txBody>
          <a:bodyPr wrap="square" rtlCol="0">
            <a:spAutoFit/>
          </a:bodyPr>
          <a:lstStyle/>
          <a:p>
            <a:r>
              <a:rPr lang="en-US" dirty="0" err="1" smtClean="0">
                <a:solidFill>
                  <a:srgbClr val="FF0000"/>
                </a:solidFill>
              </a:rPr>
              <a:t>Tỉnh</a:t>
            </a:r>
            <a:r>
              <a:rPr lang="vi-VN" dirty="0" smtClean="0">
                <a:solidFill>
                  <a:srgbClr val="FF0000"/>
                </a:solidFill>
              </a:rPr>
              <a:t>, chân</a:t>
            </a:r>
            <a:endParaRPr lang="en-US" dirty="0">
              <a:solidFill>
                <a:srgbClr val="FF0000"/>
              </a:solidFill>
            </a:endParaRPr>
          </a:p>
        </p:txBody>
      </p:sp>
      <p:cxnSp>
        <p:nvCxnSpPr>
          <p:cNvPr id="79" name="Straight Connector 78">
            <a:extLst>
              <a:ext uri="{FF2B5EF4-FFF2-40B4-BE49-F238E27FC236}">
                <a16:creationId xmlns="" xmlns:a16="http://schemas.microsoft.com/office/drawing/2014/main" id="{7D09205C-286D-6C54-CE05-B26EDEDD207C}"/>
              </a:ext>
            </a:extLst>
          </p:cNvPr>
          <p:cNvCxnSpPr>
            <a:cxnSpLocks/>
          </p:cNvCxnSpPr>
          <p:nvPr/>
        </p:nvCxnSpPr>
        <p:spPr>
          <a:xfrm>
            <a:off x="7743825" y="790575"/>
            <a:ext cx="4191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 xmlns:a16="http://schemas.microsoft.com/office/drawing/2014/main" id="{C0E72CA5-2457-298A-2F1A-3E0A64B4B9E4}"/>
              </a:ext>
            </a:extLst>
          </p:cNvPr>
          <p:cNvSpPr txBox="1"/>
          <p:nvPr/>
        </p:nvSpPr>
        <p:spPr>
          <a:xfrm>
            <a:off x="10020299" y="4943475"/>
            <a:ext cx="1390651" cy="369332"/>
          </a:xfrm>
          <a:prstGeom prst="rect">
            <a:avLst/>
          </a:prstGeom>
          <a:noFill/>
        </p:spPr>
        <p:txBody>
          <a:bodyPr wrap="square" rtlCol="0">
            <a:spAutoFit/>
          </a:bodyPr>
          <a:lstStyle/>
          <a:p>
            <a:r>
              <a:rPr lang="en-US" dirty="0" err="1">
                <a:solidFill>
                  <a:srgbClr val="FF0000"/>
                </a:solidFill>
              </a:rPr>
              <a:t>tỉnh</a:t>
            </a:r>
            <a:r>
              <a:rPr lang="en-US" dirty="0">
                <a:solidFill>
                  <a:srgbClr val="FF0000"/>
                </a:solidFill>
              </a:rPr>
              <a:t> (Thanh)</a:t>
            </a:r>
          </a:p>
        </p:txBody>
      </p:sp>
      <p:cxnSp>
        <p:nvCxnSpPr>
          <p:cNvPr id="82" name="Straight Connector 81">
            <a:extLst>
              <a:ext uri="{FF2B5EF4-FFF2-40B4-BE49-F238E27FC236}">
                <a16:creationId xmlns="" xmlns:a16="http://schemas.microsoft.com/office/drawing/2014/main" id="{B223A785-E990-CD21-85DB-94D3E0B0921A}"/>
              </a:ext>
            </a:extLst>
          </p:cNvPr>
          <p:cNvCxnSpPr>
            <a:cxnSpLocks/>
          </p:cNvCxnSpPr>
          <p:nvPr/>
        </p:nvCxnSpPr>
        <p:spPr>
          <a:xfrm>
            <a:off x="6829425" y="1028700"/>
            <a:ext cx="9620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 xmlns:a16="http://schemas.microsoft.com/office/drawing/2014/main" id="{38C8A683-2840-66A2-9BC4-31124AB152CF}"/>
              </a:ext>
            </a:extLst>
          </p:cNvPr>
          <p:cNvSpPr txBox="1"/>
          <p:nvPr/>
        </p:nvSpPr>
        <p:spPr>
          <a:xfrm>
            <a:off x="7286624" y="4933950"/>
            <a:ext cx="1590676" cy="369332"/>
          </a:xfrm>
          <a:prstGeom prst="rect">
            <a:avLst/>
          </a:prstGeom>
          <a:noFill/>
        </p:spPr>
        <p:txBody>
          <a:bodyPr wrap="square" rtlCol="0">
            <a:spAutoFit/>
          </a:bodyPr>
          <a:lstStyle/>
          <a:p>
            <a:r>
              <a:rPr lang="en-US" dirty="0" err="1">
                <a:solidFill>
                  <a:srgbClr val="FF0000"/>
                </a:solidFill>
              </a:rPr>
              <a:t>Triệu</a:t>
            </a:r>
            <a:r>
              <a:rPr lang="en-US" dirty="0">
                <a:solidFill>
                  <a:srgbClr val="FF0000"/>
                </a:solidFill>
              </a:rPr>
              <a:t> </a:t>
            </a:r>
            <a:r>
              <a:rPr lang="en-US" dirty="0" err="1">
                <a:solidFill>
                  <a:srgbClr val="FF0000"/>
                </a:solidFill>
              </a:rPr>
              <a:t>Thị</a:t>
            </a:r>
            <a:r>
              <a:rPr lang="en-US" dirty="0">
                <a:solidFill>
                  <a:srgbClr val="FF0000"/>
                </a:solidFill>
              </a:rPr>
              <a:t> Trinh</a:t>
            </a:r>
          </a:p>
        </p:txBody>
      </p:sp>
      <p:cxnSp>
        <p:nvCxnSpPr>
          <p:cNvPr id="86" name="Straight Connector 85">
            <a:extLst>
              <a:ext uri="{FF2B5EF4-FFF2-40B4-BE49-F238E27FC236}">
                <a16:creationId xmlns="" xmlns:a16="http://schemas.microsoft.com/office/drawing/2014/main" id="{F7B23237-4737-E401-2EFD-45E5B0CCA35B}"/>
              </a:ext>
            </a:extLst>
          </p:cNvPr>
          <p:cNvCxnSpPr>
            <a:cxnSpLocks/>
          </p:cNvCxnSpPr>
          <p:nvPr/>
        </p:nvCxnSpPr>
        <p:spPr>
          <a:xfrm>
            <a:off x="3248025" y="1390650"/>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 xmlns:a16="http://schemas.microsoft.com/office/drawing/2014/main" id="{92AD273B-0E0E-8BA1-A3ED-79A68C565DDD}"/>
              </a:ext>
            </a:extLst>
          </p:cNvPr>
          <p:cNvSpPr txBox="1"/>
          <p:nvPr/>
        </p:nvSpPr>
        <p:spPr>
          <a:xfrm>
            <a:off x="5048249" y="5572125"/>
            <a:ext cx="1390651" cy="369332"/>
          </a:xfrm>
          <a:prstGeom prst="rect">
            <a:avLst/>
          </a:prstGeom>
          <a:noFill/>
        </p:spPr>
        <p:txBody>
          <a:bodyPr wrap="square" rtlCol="0">
            <a:spAutoFit/>
          </a:bodyPr>
          <a:lstStyle/>
          <a:p>
            <a:r>
              <a:rPr lang="en-US" dirty="0" err="1">
                <a:solidFill>
                  <a:srgbClr val="FF0000"/>
                </a:solidFill>
              </a:rPr>
              <a:t>gió</a:t>
            </a:r>
            <a:r>
              <a:rPr lang="en-US" dirty="0">
                <a:solidFill>
                  <a:srgbClr val="FF0000"/>
                </a:solidFill>
              </a:rPr>
              <a:t>,</a:t>
            </a:r>
          </a:p>
        </p:txBody>
      </p:sp>
      <p:cxnSp>
        <p:nvCxnSpPr>
          <p:cNvPr id="89" name="Straight Connector 88">
            <a:extLst>
              <a:ext uri="{FF2B5EF4-FFF2-40B4-BE49-F238E27FC236}">
                <a16:creationId xmlns="" xmlns:a16="http://schemas.microsoft.com/office/drawing/2014/main" id="{7DDD1ADC-F072-FAC8-BC51-CBFF0C2414AB}"/>
              </a:ext>
            </a:extLst>
          </p:cNvPr>
          <p:cNvCxnSpPr>
            <a:cxnSpLocks/>
          </p:cNvCxnSpPr>
          <p:nvPr/>
        </p:nvCxnSpPr>
        <p:spPr>
          <a:xfrm>
            <a:off x="4219575" y="1400175"/>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 xmlns:a16="http://schemas.microsoft.com/office/drawing/2014/main" id="{07244C03-D2FD-9B91-05CD-1CC73755C246}"/>
              </a:ext>
            </a:extLst>
          </p:cNvPr>
          <p:cNvSpPr txBox="1"/>
          <p:nvPr/>
        </p:nvSpPr>
        <p:spPr>
          <a:xfrm>
            <a:off x="2285999" y="5457825"/>
            <a:ext cx="1390651" cy="369332"/>
          </a:xfrm>
          <a:prstGeom prst="rect">
            <a:avLst/>
          </a:prstGeom>
          <a:noFill/>
        </p:spPr>
        <p:txBody>
          <a:bodyPr wrap="square" rtlCol="0">
            <a:spAutoFit/>
          </a:bodyPr>
          <a:lstStyle/>
          <a:p>
            <a:r>
              <a:rPr lang="en-US" dirty="0" err="1">
                <a:solidFill>
                  <a:srgbClr val="FF0000"/>
                </a:solidFill>
              </a:rPr>
              <a:t>trúc</a:t>
            </a:r>
            <a:r>
              <a:rPr lang="en-US" dirty="0">
                <a:solidFill>
                  <a:srgbClr val="FF0000"/>
                </a:solidFill>
              </a:rPr>
              <a:t>,</a:t>
            </a:r>
          </a:p>
        </p:txBody>
      </p:sp>
      <p:cxnSp>
        <p:nvCxnSpPr>
          <p:cNvPr id="91" name="Straight Connector 90">
            <a:extLst>
              <a:ext uri="{FF2B5EF4-FFF2-40B4-BE49-F238E27FC236}">
                <a16:creationId xmlns="" xmlns:a16="http://schemas.microsoft.com/office/drawing/2014/main" id="{387A520E-E487-6F3A-9832-0AB9A77FFF09}"/>
              </a:ext>
            </a:extLst>
          </p:cNvPr>
          <p:cNvCxnSpPr>
            <a:cxnSpLocks/>
          </p:cNvCxnSpPr>
          <p:nvPr/>
        </p:nvCxnSpPr>
        <p:spPr>
          <a:xfrm>
            <a:off x="3333750" y="1609725"/>
            <a:ext cx="5619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 xmlns:a16="http://schemas.microsoft.com/office/drawing/2014/main" id="{B7232B9E-B712-126D-6DCB-F38C053B1600}"/>
              </a:ext>
            </a:extLst>
          </p:cNvPr>
          <p:cNvSpPr txBox="1"/>
          <p:nvPr/>
        </p:nvSpPr>
        <p:spPr>
          <a:xfrm>
            <a:off x="2819399" y="5457825"/>
            <a:ext cx="1390651" cy="369332"/>
          </a:xfrm>
          <a:prstGeom prst="rect">
            <a:avLst/>
          </a:prstGeom>
          <a:noFill/>
        </p:spPr>
        <p:txBody>
          <a:bodyPr wrap="square" rtlCol="0">
            <a:spAutoFit/>
          </a:bodyPr>
          <a:lstStyle/>
          <a:p>
            <a:r>
              <a:rPr lang="en-US" dirty="0" err="1">
                <a:solidFill>
                  <a:srgbClr val="FF0000"/>
                </a:solidFill>
              </a:rPr>
              <a:t>chuông</a:t>
            </a:r>
            <a:r>
              <a:rPr lang="en-US" dirty="0">
                <a:solidFill>
                  <a:srgbClr val="FF0000"/>
                </a:solidFill>
              </a:rPr>
              <a:t>,</a:t>
            </a:r>
          </a:p>
        </p:txBody>
      </p:sp>
      <p:cxnSp>
        <p:nvCxnSpPr>
          <p:cNvPr id="94" name="Straight Connector 93">
            <a:extLst>
              <a:ext uri="{FF2B5EF4-FFF2-40B4-BE49-F238E27FC236}">
                <a16:creationId xmlns="" xmlns:a16="http://schemas.microsoft.com/office/drawing/2014/main" id="{D578EEA8-DF10-7DD8-C5E0-F4615D8AA360}"/>
              </a:ext>
            </a:extLst>
          </p:cNvPr>
          <p:cNvCxnSpPr>
            <a:cxnSpLocks/>
          </p:cNvCxnSpPr>
          <p:nvPr/>
        </p:nvCxnSpPr>
        <p:spPr>
          <a:xfrm>
            <a:off x="3905250" y="1628775"/>
            <a:ext cx="5619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 xmlns:a16="http://schemas.microsoft.com/office/drawing/2014/main" id="{2C2ED788-E84C-A48B-E24A-586AB1185EAF}"/>
              </a:ext>
            </a:extLst>
          </p:cNvPr>
          <p:cNvSpPr txBox="1"/>
          <p:nvPr/>
        </p:nvSpPr>
        <p:spPr>
          <a:xfrm>
            <a:off x="8829674" y="5457825"/>
            <a:ext cx="1390651" cy="369332"/>
          </a:xfrm>
          <a:prstGeom prst="rect">
            <a:avLst/>
          </a:prstGeom>
          <a:noFill/>
        </p:spPr>
        <p:txBody>
          <a:bodyPr wrap="square" rtlCol="0">
            <a:spAutoFit/>
          </a:bodyPr>
          <a:lstStyle/>
          <a:p>
            <a:r>
              <a:rPr lang="en-US" dirty="0" err="1">
                <a:solidFill>
                  <a:srgbClr val="FF0000"/>
                </a:solidFill>
              </a:rPr>
              <a:t>Trấn</a:t>
            </a:r>
            <a:r>
              <a:rPr lang="en-US" dirty="0">
                <a:solidFill>
                  <a:srgbClr val="FF0000"/>
                </a:solidFill>
              </a:rPr>
              <a:t> Vũ,</a:t>
            </a:r>
          </a:p>
        </p:txBody>
      </p:sp>
      <p:cxnSp>
        <p:nvCxnSpPr>
          <p:cNvPr id="97" name="Straight Connector 96">
            <a:extLst>
              <a:ext uri="{FF2B5EF4-FFF2-40B4-BE49-F238E27FC236}">
                <a16:creationId xmlns="" xmlns:a16="http://schemas.microsoft.com/office/drawing/2014/main" id="{799569F3-297A-A05D-07BA-AB241ACA0808}"/>
              </a:ext>
            </a:extLst>
          </p:cNvPr>
          <p:cNvCxnSpPr>
            <a:cxnSpLocks/>
          </p:cNvCxnSpPr>
          <p:nvPr/>
        </p:nvCxnSpPr>
        <p:spPr>
          <a:xfrm>
            <a:off x="5124450" y="1638300"/>
            <a:ext cx="7905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 xmlns:a16="http://schemas.microsoft.com/office/drawing/2014/main" id="{7309D091-836B-B760-8395-4D3BAE0E7D54}"/>
              </a:ext>
            </a:extLst>
          </p:cNvPr>
          <p:cNvSpPr txBox="1"/>
          <p:nvPr/>
        </p:nvSpPr>
        <p:spPr>
          <a:xfrm>
            <a:off x="9696449" y="5457825"/>
            <a:ext cx="1390651" cy="369332"/>
          </a:xfrm>
          <a:prstGeom prst="rect">
            <a:avLst/>
          </a:prstGeom>
          <a:noFill/>
        </p:spPr>
        <p:txBody>
          <a:bodyPr wrap="square" rtlCol="0">
            <a:spAutoFit/>
          </a:bodyPr>
          <a:lstStyle/>
          <a:p>
            <a:r>
              <a:rPr lang="en-US" dirty="0" err="1">
                <a:solidFill>
                  <a:srgbClr val="FF0000"/>
                </a:solidFill>
              </a:rPr>
              <a:t>Thọ</a:t>
            </a:r>
            <a:r>
              <a:rPr lang="en-US" dirty="0">
                <a:solidFill>
                  <a:srgbClr val="FF0000"/>
                </a:solidFill>
              </a:rPr>
              <a:t> </a:t>
            </a:r>
            <a:r>
              <a:rPr lang="en-US" dirty="0" err="1">
                <a:solidFill>
                  <a:srgbClr val="FF0000"/>
                </a:solidFill>
              </a:rPr>
              <a:t>Xương</a:t>
            </a:r>
            <a:endParaRPr lang="en-US" dirty="0">
              <a:solidFill>
                <a:srgbClr val="FF0000"/>
              </a:solidFill>
            </a:endParaRPr>
          </a:p>
        </p:txBody>
      </p:sp>
      <p:cxnSp>
        <p:nvCxnSpPr>
          <p:cNvPr id="100" name="Straight Connector 99">
            <a:extLst>
              <a:ext uri="{FF2B5EF4-FFF2-40B4-BE49-F238E27FC236}">
                <a16:creationId xmlns="" xmlns:a16="http://schemas.microsoft.com/office/drawing/2014/main" id="{8EA8484C-D62D-EA35-A91D-37639A02712C}"/>
              </a:ext>
            </a:extLst>
          </p:cNvPr>
          <p:cNvCxnSpPr>
            <a:cxnSpLocks/>
          </p:cNvCxnSpPr>
          <p:nvPr/>
        </p:nvCxnSpPr>
        <p:spPr>
          <a:xfrm>
            <a:off x="3829050" y="1857375"/>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 xmlns:a16="http://schemas.microsoft.com/office/drawing/2014/main" id="{1278AA33-C841-3501-726C-1EA7B19053C8}"/>
              </a:ext>
            </a:extLst>
          </p:cNvPr>
          <p:cNvSpPr txBox="1"/>
          <p:nvPr/>
        </p:nvSpPr>
        <p:spPr>
          <a:xfrm>
            <a:off x="5410199" y="5572125"/>
            <a:ext cx="1390651" cy="369332"/>
          </a:xfrm>
          <a:prstGeom prst="rect">
            <a:avLst/>
          </a:prstGeom>
          <a:noFill/>
        </p:spPr>
        <p:txBody>
          <a:bodyPr wrap="square" rtlCol="0">
            <a:spAutoFit/>
          </a:bodyPr>
          <a:lstStyle/>
          <a:p>
            <a:r>
              <a:rPr lang="en-US" dirty="0" err="1">
                <a:solidFill>
                  <a:srgbClr val="FF0000"/>
                </a:solidFill>
              </a:rPr>
              <a:t>khói</a:t>
            </a:r>
            <a:r>
              <a:rPr lang="en-US" dirty="0">
                <a:solidFill>
                  <a:srgbClr val="FF0000"/>
                </a:solidFill>
              </a:rPr>
              <a:t>,</a:t>
            </a:r>
          </a:p>
        </p:txBody>
      </p:sp>
      <p:cxnSp>
        <p:nvCxnSpPr>
          <p:cNvPr id="103" name="Straight Connector 102">
            <a:extLst>
              <a:ext uri="{FF2B5EF4-FFF2-40B4-BE49-F238E27FC236}">
                <a16:creationId xmlns="" xmlns:a16="http://schemas.microsoft.com/office/drawing/2014/main" id="{FD6DC9AE-C35F-9C40-EF70-46DD01F93800}"/>
              </a:ext>
            </a:extLst>
          </p:cNvPr>
          <p:cNvCxnSpPr>
            <a:cxnSpLocks/>
          </p:cNvCxnSpPr>
          <p:nvPr/>
        </p:nvCxnSpPr>
        <p:spPr>
          <a:xfrm>
            <a:off x="4838700" y="1857375"/>
            <a:ext cx="5048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 xmlns:a16="http://schemas.microsoft.com/office/drawing/2014/main" id="{1AA41C36-E7C8-3CAA-9928-3FAD2565E75F}"/>
              </a:ext>
            </a:extLst>
          </p:cNvPr>
          <p:cNvSpPr txBox="1"/>
          <p:nvPr/>
        </p:nvSpPr>
        <p:spPr>
          <a:xfrm>
            <a:off x="5924549" y="5572125"/>
            <a:ext cx="1390651" cy="369332"/>
          </a:xfrm>
          <a:prstGeom prst="rect">
            <a:avLst/>
          </a:prstGeom>
          <a:noFill/>
        </p:spPr>
        <p:txBody>
          <a:bodyPr wrap="square" rtlCol="0">
            <a:spAutoFit/>
          </a:bodyPr>
          <a:lstStyle/>
          <a:p>
            <a:r>
              <a:rPr lang="en-US" dirty="0" err="1">
                <a:solidFill>
                  <a:srgbClr val="FF0000"/>
                </a:solidFill>
              </a:rPr>
              <a:t>sương</a:t>
            </a:r>
            <a:endParaRPr lang="en-US" dirty="0">
              <a:solidFill>
                <a:srgbClr val="FF0000"/>
              </a:solidFill>
            </a:endParaRPr>
          </a:p>
        </p:txBody>
      </p:sp>
      <p:cxnSp>
        <p:nvCxnSpPr>
          <p:cNvPr id="107" name="Straight Connector 106">
            <a:extLst>
              <a:ext uri="{FF2B5EF4-FFF2-40B4-BE49-F238E27FC236}">
                <a16:creationId xmlns="" xmlns:a16="http://schemas.microsoft.com/office/drawing/2014/main" id="{FAAFBFC0-FB70-7AC7-CD35-493CF4E4A499}"/>
              </a:ext>
            </a:extLst>
          </p:cNvPr>
          <p:cNvCxnSpPr>
            <a:cxnSpLocks/>
          </p:cNvCxnSpPr>
          <p:nvPr/>
        </p:nvCxnSpPr>
        <p:spPr>
          <a:xfrm>
            <a:off x="3276600" y="2095500"/>
            <a:ext cx="3429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 xmlns:a16="http://schemas.microsoft.com/office/drawing/2014/main" id="{567FA695-5FEF-456A-20CC-133B645F5BF9}"/>
              </a:ext>
            </a:extLst>
          </p:cNvPr>
          <p:cNvSpPr txBox="1"/>
          <p:nvPr/>
        </p:nvSpPr>
        <p:spPr>
          <a:xfrm>
            <a:off x="3676649" y="5467350"/>
            <a:ext cx="1390651" cy="369332"/>
          </a:xfrm>
          <a:prstGeom prst="rect">
            <a:avLst/>
          </a:prstGeom>
          <a:noFill/>
        </p:spPr>
        <p:txBody>
          <a:bodyPr wrap="square" rtlCol="0">
            <a:spAutoFit/>
          </a:bodyPr>
          <a:lstStyle/>
          <a:p>
            <a:r>
              <a:rPr lang="en-US" dirty="0" err="1">
                <a:solidFill>
                  <a:srgbClr val="FF0000"/>
                </a:solidFill>
              </a:rPr>
              <a:t>chày</a:t>
            </a:r>
            <a:r>
              <a:rPr lang="en-US" dirty="0" smtClean="0">
                <a:solidFill>
                  <a:srgbClr val="FF0000"/>
                </a:solidFill>
              </a:rPr>
              <a:t>,</a:t>
            </a:r>
            <a:r>
              <a:rPr lang="vi-VN" dirty="0" smtClean="0">
                <a:solidFill>
                  <a:srgbClr val="FF0000"/>
                </a:solidFill>
              </a:rPr>
              <a:t> </a:t>
            </a:r>
            <a:endParaRPr lang="en-US" dirty="0">
              <a:solidFill>
                <a:srgbClr val="FF0000"/>
              </a:solidFill>
            </a:endParaRPr>
          </a:p>
        </p:txBody>
      </p:sp>
      <p:cxnSp>
        <p:nvCxnSpPr>
          <p:cNvPr id="110" name="Straight Connector 109">
            <a:extLst>
              <a:ext uri="{FF2B5EF4-FFF2-40B4-BE49-F238E27FC236}">
                <a16:creationId xmlns="" xmlns:a16="http://schemas.microsoft.com/office/drawing/2014/main" id="{F730A99C-E1D0-CE97-9A15-DFB1B018CE12}"/>
              </a:ext>
            </a:extLst>
          </p:cNvPr>
          <p:cNvCxnSpPr>
            <a:cxnSpLocks/>
          </p:cNvCxnSpPr>
          <p:nvPr/>
        </p:nvCxnSpPr>
        <p:spPr>
          <a:xfrm>
            <a:off x="3676650" y="2114550"/>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 xmlns:a16="http://schemas.microsoft.com/office/drawing/2014/main" id="{4F5CDF43-314E-AC4A-A91D-33F55B994AC3}"/>
              </a:ext>
            </a:extLst>
          </p:cNvPr>
          <p:cNvSpPr txBox="1"/>
          <p:nvPr/>
        </p:nvSpPr>
        <p:spPr>
          <a:xfrm>
            <a:off x="8743949" y="5734050"/>
            <a:ext cx="1390651" cy="369332"/>
          </a:xfrm>
          <a:prstGeom prst="rect">
            <a:avLst/>
          </a:prstGeom>
          <a:noFill/>
        </p:spPr>
        <p:txBody>
          <a:bodyPr wrap="square" rtlCol="0">
            <a:spAutoFit/>
          </a:bodyPr>
          <a:lstStyle/>
          <a:p>
            <a:r>
              <a:rPr lang="en-US" dirty="0" err="1">
                <a:solidFill>
                  <a:srgbClr val="FF0000"/>
                </a:solidFill>
              </a:rPr>
              <a:t>Yên</a:t>
            </a:r>
            <a:r>
              <a:rPr lang="en-US" dirty="0">
                <a:solidFill>
                  <a:srgbClr val="FF0000"/>
                </a:solidFill>
              </a:rPr>
              <a:t> Thái,</a:t>
            </a:r>
          </a:p>
        </p:txBody>
      </p:sp>
      <p:cxnSp>
        <p:nvCxnSpPr>
          <p:cNvPr id="113" name="Straight Connector 112">
            <a:extLst>
              <a:ext uri="{FF2B5EF4-FFF2-40B4-BE49-F238E27FC236}">
                <a16:creationId xmlns="" xmlns:a16="http://schemas.microsoft.com/office/drawing/2014/main" id="{153882E9-F287-110F-9520-20EEFF832033}"/>
              </a:ext>
            </a:extLst>
          </p:cNvPr>
          <p:cNvCxnSpPr>
            <a:cxnSpLocks/>
          </p:cNvCxnSpPr>
          <p:nvPr/>
        </p:nvCxnSpPr>
        <p:spPr>
          <a:xfrm>
            <a:off x="4572000" y="2124075"/>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 xmlns:a16="http://schemas.microsoft.com/office/drawing/2014/main" id="{B7968A3F-FF98-3CA0-358B-AE96062954C6}"/>
              </a:ext>
            </a:extLst>
          </p:cNvPr>
          <p:cNvSpPr txBox="1"/>
          <p:nvPr/>
        </p:nvSpPr>
        <p:spPr>
          <a:xfrm>
            <a:off x="2352674" y="5781675"/>
            <a:ext cx="1390651" cy="369332"/>
          </a:xfrm>
          <a:prstGeom prst="rect">
            <a:avLst/>
          </a:prstGeom>
          <a:noFill/>
        </p:spPr>
        <p:txBody>
          <a:bodyPr wrap="square" rtlCol="0">
            <a:spAutoFit/>
          </a:bodyPr>
          <a:lstStyle/>
          <a:p>
            <a:r>
              <a:rPr lang="en-US" dirty="0" err="1">
                <a:solidFill>
                  <a:srgbClr val="FF0000"/>
                </a:solidFill>
              </a:rPr>
              <a:t>gương</a:t>
            </a:r>
            <a:endParaRPr lang="en-US" dirty="0">
              <a:solidFill>
                <a:srgbClr val="FF0000"/>
              </a:solidFill>
            </a:endParaRPr>
          </a:p>
        </p:txBody>
      </p:sp>
      <p:cxnSp>
        <p:nvCxnSpPr>
          <p:cNvPr id="115" name="Straight Connector 114">
            <a:extLst>
              <a:ext uri="{FF2B5EF4-FFF2-40B4-BE49-F238E27FC236}">
                <a16:creationId xmlns="" xmlns:a16="http://schemas.microsoft.com/office/drawing/2014/main" id="{191DC588-F932-FA76-FE91-B8C970D221E3}"/>
              </a:ext>
            </a:extLst>
          </p:cNvPr>
          <p:cNvCxnSpPr>
            <a:cxnSpLocks/>
          </p:cNvCxnSpPr>
          <p:nvPr/>
        </p:nvCxnSpPr>
        <p:spPr>
          <a:xfrm>
            <a:off x="5143500" y="2105025"/>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 xmlns:a16="http://schemas.microsoft.com/office/drawing/2014/main" id="{E436C630-B990-BE76-2439-52EFC465553A}"/>
              </a:ext>
            </a:extLst>
          </p:cNvPr>
          <p:cNvSpPr txBox="1"/>
          <p:nvPr/>
        </p:nvSpPr>
        <p:spPr>
          <a:xfrm>
            <a:off x="9705974" y="5753100"/>
            <a:ext cx="1390651" cy="369332"/>
          </a:xfrm>
          <a:prstGeom prst="rect">
            <a:avLst/>
          </a:prstGeom>
          <a:noFill/>
        </p:spPr>
        <p:txBody>
          <a:bodyPr wrap="square" rtlCol="0">
            <a:spAutoFit/>
          </a:bodyPr>
          <a:lstStyle/>
          <a:p>
            <a:r>
              <a:rPr lang="en-US" dirty="0" err="1">
                <a:solidFill>
                  <a:srgbClr val="FF0000"/>
                </a:solidFill>
              </a:rPr>
              <a:t>Tây</a:t>
            </a:r>
            <a:r>
              <a:rPr lang="en-US" dirty="0">
                <a:solidFill>
                  <a:srgbClr val="FF0000"/>
                </a:solidFill>
              </a:rPr>
              <a:t> </a:t>
            </a:r>
            <a:r>
              <a:rPr lang="en-US" dirty="0" err="1">
                <a:solidFill>
                  <a:srgbClr val="FF0000"/>
                </a:solidFill>
              </a:rPr>
              <a:t>Hồ</a:t>
            </a:r>
            <a:endParaRPr lang="en-US" dirty="0">
              <a:solidFill>
                <a:srgbClr val="FF0000"/>
              </a:solidFill>
            </a:endParaRPr>
          </a:p>
        </p:txBody>
      </p:sp>
      <p:cxnSp>
        <p:nvCxnSpPr>
          <p:cNvPr id="117" name="Straight Connector 116">
            <a:extLst>
              <a:ext uri="{FF2B5EF4-FFF2-40B4-BE49-F238E27FC236}">
                <a16:creationId xmlns="" xmlns:a16="http://schemas.microsoft.com/office/drawing/2014/main" id="{2AA2E5B6-3F00-4D8D-A808-DB69904FF215}"/>
              </a:ext>
            </a:extLst>
          </p:cNvPr>
          <p:cNvCxnSpPr>
            <a:cxnSpLocks/>
          </p:cNvCxnSpPr>
          <p:nvPr/>
        </p:nvCxnSpPr>
        <p:spPr>
          <a:xfrm>
            <a:off x="6438900" y="1914525"/>
            <a:ext cx="2762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 xmlns:a16="http://schemas.microsoft.com/office/drawing/2014/main" id="{14B1EEA0-5468-9EE0-8E12-B9208C561570}"/>
              </a:ext>
            </a:extLst>
          </p:cNvPr>
          <p:cNvSpPr txBox="1"/>
          <p:nvPr/>
        </p:nvSpPr>
        <p:spPr>
          <a:xfrm>
            <a:off x="2371724" y="6124575"/>
            <a:ext cx="1390651" cy="369332"/>
          </a:xfrm>
          <a:prstGeom prst="rect">
            <a:avLst/>
          </a:prstGeom>
          <a:noFill/>
        </p:spPr>
        <p:txBody>
          <a:bodyPr wrap="square" rtlCol="0">
            <a:spAutoFit/>
          </a:bodyPr>
          <a:lstStyle/>
          <a:p>
            <a:r>
              <a:rPr lang="en-US" dirty="0" err="1">
                <a:solidFill>
                  <a:srgbClr val="FF0000"/>
                </a:solidFill>
              </a:rPr>
              <a:t>trời</a:t>
            </a:r>
            <a:r>
              <a:rPr lang="en-US" dirty="0">
                <a:solidFill>
                  <a:srgbClr val="FF0000"/>
                </a:solidFill>
              </a:rPr>
              <a:t>,</a:t>
            </a:r>
          </a:p>
        </p:txBody>
      </p:sp>
      <p:cxnSp>
        <p:nvCxnSpPr>
          <p:cNvPr id="120" name="Straight Connector 119">
            <a:extLst>
              <a:ext uri="{FF2B5EF4-FFF2-40B4-BE49-F238E27FC236}">
                <a16:creationId xmlns="" xmlns:a16="http://schemas.microsoft.com/office/drawing/2014/main" id="{709FDE4F-28B3-4E25-E0DF-AD9F676412B1}"/>
              </a:ext>
            </a:extLst>
          </p:cNvPr>
          <p:cNvCxnSpPr>
            <a:cxnSpLocks/>
          </p:cNvCxnSpPr>
          <p:nvPr/>
        </p:nvCxnSpPr>
        <p:spPr>
          <a:xfrm>
            <a:off x="6772275" y="1914525"/>
            <a:ext cx="228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 xmlns:a16="http://schemas.microsoft.com/office/drawing/2014/main" id="{525F4360-A71C-4BF1-2BFA-025D3E032FCB}"/>
              </a:ext>
            </a:extLst>
          </p:cNvPr>
          <p:cNvSpPr txBox="1"/>
          <p:nvPr/>
        </p:nvSpPr>
        <p:spPr>
          <a:xfrm>
            <a:off x="5095874" y="6124575"/>
            <a:ext cx="1390651" cy="369332"/>
          </a:xfrm>
          <a:prstGeom prst="rect">
            <a:avLst/>
          </a:prstGeom>
          <a:noFill/>
        </p:spPr>
        <p:txBody>
          <a:bodyPr wrap="square" rtlCol="0">
            <a:spAutoFit/>
          </a:bodyPr>
          <a:lstStyle/>
          <a:p>
            <a:r>
              <a:rPr lang="en-US" dirty="0" err="1">
                <a:solidFill>
                  <a:srgbClr val="FF0000"/>
                </a:solidFill>
              </a:rPr>
              <a:t>mưa</a:t>
            </a:r>
            <a:r>
              <a:rPr lang="en-US" dirty="0">
                <a:solidFill>
                  <a:srgbClr val="FF0000"/>
                </a:solidFill>
              </a:rPr>
              <a:t>,</a:t>
            </a:r>
          </a:p>
        </p:txBody>
      </p:sp>
      <p:cxnSp>
        <p:nvCxnSpPr>
          <p:cNvPr id="124" name="Straight Connector 123">
            <a:extLst>
              <a:ext uri="{FF2B5EF4-FFF2-40B4-BE49-F238E27FC236}">
                <a16:creationId xmlns="" xmlns:a16="http://schemas.microsoft.com/office/drawing/2014/main" id="{68512EDC-1530-FD06-A625-FCFB2FB4C116}"/>
              </a:ext>
            </a:extLst>
          </p:cNvPr>
          <p:cNvCxnSpPr>
            <a:cxnSpLocks/>
          </p:cNvCxnSpPr>
          <p:nvPr/>
        </p:nvCxnSpPr>
        <p:spPr>
          <a:xfrm>
            <a:off x="6581775" y="2619375"/>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 xmlns:a16="http://schemas.microsoft.com/office/drawing/2014/main" id="{56BC23FC-0049-1B56-CAF7-ED39E35CBA5A}"/>
              </a:ext>
            </a:extLst>
          </p:cNvPr>
          <p:cNvSpPr txBox="1"/>
          <p:nvPr/>
        </p:nvSpPr>
        <p:spPr>
          <a:xfrm>
            <a:off x="2838449" y="6124575"/>
            <a:ext cx="1390651" cy="369332"/>
          </a:xfrm>
          <a:prstGeom prst="rect">
            <a:avLst/>
          </a:prstGeom>
          <a:noFill/>
        </p:spPr>
        <p:txBody>
          <a:bodyPr wrap="square" rtlCol="0">
            <a:spAutoFit/>
          </a:bodyPr>
          <a:lstStyle/>
          <a:p>
            <a:r>
              <a:rPr lang="en-US" dirty="0" err="1">
                <a:solidFill>
                  <a:srgbClr val="FF0000"/>
                </a:solidFill>
              </a:rPr>
              <a:t>nước</a:t>
            </a:r>
            <a:r>
              <a:rPr lang="en-US" dirty="0">
                <a:solidFill>
                  <a:srgbClr val="FF0000"/>
                </a:solidFill>
              </a:rPr>
              <a:t>,</a:t>
            </a:r>
          </a:p>
        </p:txBody>
      </p:sp>
      <p:cxnSp>
        <p:nvCxnSpPr>
          <p:cNvPr id="126" name="Straight Connector 125">
            <a:extLst>
              <a:ext uri="{FF2B5EF4-FFF2-40B4-BE49-F238E27FC236}">
                <a16:creationId xmlns="" xmlns:a16="http://schemas.microsoft.com/office/drawing/2014/main" id="{67016666-7894-0D0F-D7A3-E816B7678CF8}"/>
              </a:ext>
            </a:extLst>
          </p:cNvPr>
          <p:cNvCxnSpPr>
            <a:cxnSpLocks/>
          </p:cNvCxnSpPr>
          <p:nvPr/>
        </p:nvCxnSpPr>
        <p:spPr>
          <a:xfrm>
            <a:off x="7029450" y="2609850"/>
            <a:ext cx="2476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 xmlns:a16="http://schemas.microsoft.com/office/drawing/2014/main" id="{87B93B34-3AAD-7EEB-2A25-6B15868BDAD4}"/>
              </a:ext>
            </a:extLst>
          </p:cNvPr>
          <p:cNvSpPr txBox="1"/>
          <p:nvPr/>
        </p:nvSpPr>
        <p:spPr>
          <a:xfrm>
            <a:off x="3448049" y="6134100"/>
            <a:ext cx="1390651" cy="369332"/>
          </a:xfrm>
          <a:prstGeom prst="rect">
            <a:avLst/>
          </a:prstGeom>
          <a:noFill/>
        </p:spPr>
        <p:txBody>
          <a:bodyPr wrap="square" rtlCol="0">
            <a:spAutoFit/>
          </a:bodyPr>
          <a:lstStyle/>
          <a:p>
            <a:r>
              <a:rPr lang="en-US" dirty="0" err="1">
                <a:solidFill>
                  <a:srgbClr val="FF0000"/>
                </a:solidFill>
              </a:rPr>
              <a:t>bạc</a:t>
            </a:r>
            <a:r>
              <a:rPr lang="en-US" dirty="0">
                <a:solidFill>
                  <a:srgbClr val="FF0000"/>
                </a:solidFill>
              </a:rPr>
              <a:t>,</a:t>
            </a:r>
          </a:p>
        </p:txBody>
      </p:sp>
      <p:cxnSp>
        <p:nvCxnSpPr>
          <p:cNvPr id="131" name="Straight Connector 130">
            <a:extLst>
              <a:ext uri="{FF2B5EF4-FFF2-40B4-BE49-F238E27FC236}">
                <a16:creationId xmlns="" xmlns:a16="http://schemas.microsoft.com/office/drawing/2014/main" id="{DE51CFD2-7FC2-7A82-5BDC-4E131588B28E}"/>
              </a:ext>
            </a:extLst>
          </p:cNvPr>
          <p:cNvCxnSpPr>
            <a:cxnSpLocks/>
          </p:cNvCxnSpPr>
          <p:nvPr/>
        </p:nvCxnSpPr>
        <p:spPr>
          <a:xfrm>
            <a:off x="8039100" y="2609850"/>
            <a:ext cx="2476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 xmlns:a16="http://schemas.microsoft.com/office/drawing/2014/main" id="{09CB9222-3FFD-EE7B-0610-9BCCEACE3BA7}"/>
              </a:ext>
            </a:extLst>
          </p:cNvPr>
          <p:cNvSpPr txBox="1"/>
          <p:nvPr/>
        </p:nvSpPr>
        <p:spPr>
          <a:xfrm>
            <a:off x="3933824" y="6124575"/>
            <a:ext cx="1390651" cy="369332"/>
          </a:xfrm>
          <a:prstGeom prst="rect">
            <a:avLst/>
          </a:prstGeom>
          <a:noFill/>
        </p:spPr>
        <p:txBody>
          <a:bodyPr wrap="square" rtlCol="0">
            <a:spAutoFit/>
          </a:bodyPr>
          <a:lstStyle/>
          <a:p>
            <a:r>
              <a:rPr lang="en-US" dirty="0" err="1">
                <a:solidFill>
                  <a:srgbClr val="FF0000"/>
                </a:solidFill>
              </a:rPr>
              <a:t>cơm</a:t>
            </a:r>
            <a:endParaRPr lang="en-US" dirty="0">
              <a:solidFill>
                <a:srgbClr val="FF0000"/>
              </a:solidFill>
            </a:endParaRPr>
          </a:p>
        </p:txBody>
      </p:sp>
      <p:cxnSp>
        <p:nvCxnSpPr>
          <p:cNvPr id="134" name="Straight Connector 133">
            <a:extLst>
              <a:ext uri="{FF2B5EF4-FFF2-40B4-BE49-F238E27FC236}">
                <a16:creationId xmlns="" xmlns:a16="http://schemas.microsoft.com/office/drawing/2014/main" id="{1CDF4669-FD3D-F643-0E98-E2C810C547C2}"/>
              </a:ext>
            </a:extLst>
          </p:cNvPr>
          <p:cNvCxnSpPr>
            <a:cxnSpLocks/>
          </p:cNvCxnSpPr>
          <p:nvPr/>
        </p:nvCxnSpPr>
        <p:spPr>
          <a:xfrm>
            <a:off x="8382000" y="2619375"/>
            <a:ext cx="304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 xmlns:a16="http://schemas.microsoft.com/office/drawing/2014/main" id="{F04DADBE-4211-8319-1C6D-502C92509741}"/>
              </a:ext>
            </a:extLst>
          </p:cNvPr>
          <p:cNvSpPr txBox="1"/>
          <p:nvPr/>
        </p:nvSpPr>
        <p:spPr>
          <a:xfrm>
            <a:off x="3314699" y="6391275"/>
            <a:ext cx="1390651" cy="369332"/>
          </a:xfrm>
          <a:prstGeom prst="rect">
            <a:avLst/>
          </a:prstGeom>
          <a:noFill/>
        </p:spPr>
        <p:txBody>
          <a:bodyPr wrap="square" rtlCol="0">
            <a:spAutoFit/>
          </a:bodyPr>
          <a:lstStyle/>
          <a:p>
            <a:r>
              <a:rPr lang="en-US" dirty="0" err="1">
                <a:solidFill>
                  <a:srgbClr val="FF0000"/>
                </a:solidFill>
              </a:rPr>
              <a:t>vàng</a:t>
            </a:r>
            <a:endParaRPr lang="en-US" dirty="0">
              <a:solidFill>
                <a:srgbClr val="FF0000"/>
              </a:solidFill>
            </a:endParaRPr>
          </a:p>
        </p:txBody>
      </p:sp>
      <p:cxnSp>
        <p:nvCxnSpPr>
          <p:cNvPr id="138" name="Straight Connector 137">
            <a:extLst>
              <a:ext uri="{FF2B5EF4-FFF2-40B4-BE49-F238E27FC236}">
                <a16:creationId xmlns="" xmlns:a16="http://schemas.microsoft.com/office/drawing/2014/main" id="{D879078C-FFAB-2B52-BC0A-7F719F94B771}"/>
              </a:ext>
            </a:extLst>
          </p:cNvPr>
          <p:cNvCxnSpPr>
            <a:cxnSpLocks/>
          </p:cNvCxnSpPr>
          <p:nvPr/>
        </p:nvCxnSpPr>
        <p:spPr>
          <a:xfrm>
            <a:off x="7077075" y="1924050"/>
            <a:ext cx="381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 xmlns:a16="http://schemas.microsoft.com/office/drawing/2014/main" id="{6CB89CBD-9DB1-4DCF-406B-965D525D4373}"/>
              </a:ext>
            </a:extLst>
          </p:cNvPr>
          <p:cNvSpPr txBox="1"/>
          <p:nvPr/>
        </p:nvSpPr>
        <p:spPr>
          <a:xfrm>
            <a:off x="5686424" y="6124575"/>
            <a:ext cx="1390651" cy="369332"/>
          </a:xfrm>
          <a:prstGeom prst="rect">
            <a:avLst/>
          </a:prstGeom>
          <a:noFill/>
        </p:spPr>
        <p:txBody>
          <a:bodyPr wrap="square" rtlCol="0">
            <a:spAutoFit/>
          </a:bodyPr>
          <a:lstStyle/>
          <a:p>
            <a:r>
              <a:rPr lang="en-US" dirty="0" err="1">
                <a:solidFill>
                  <a:srgbClr val="FF0000"/>
                </a:solidFill>
              </a:rPr>
              <a:t>nắng</a:t>
            </a:r>
            <a:endParaRPr lang="en-US" dirty="0">
              <a:solidFill>
                <a:srgbClr val="FF0000"/>
              </a:solidFill>
            </a:endParaRPr>
          </a:p>
        </p:txBody>
      </p:sp>
    </p:spTree>
    <p:extLst>
      <p:ext uri="{BB962C8B-B14F-4D97-AF65-F5344CB8AC3E}">
        <p14:creationId xmlns:p14="http://schemas.microsoft.com/office/powerpoint/2010/main" val="84877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barn(inVertical)">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barn(inVertical)">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down)">
                                      <p:cBhvr>
                                        <p:cTn id="55" dur="5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barn(inVertical)">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down)">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barn(inVertical)">
                                      <p:cBhvr>
                                        <p:cTn id="70" dur="500"/>
                                        <p:tgtEl>
                                          <p:spTgt spid="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down)">
                                      <p:cBhvr>
                                        <p:cTn id="75" dur="500"/>
                                        <p:tgtEl>
                                          <p:spTgt spid="6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barn(inVertical)">
                                      <p:cBhvr>
                                        <p:cTn id="80" dur="500"/>
                                        <p:tgtEl>
                                          <p:spTgt spid="7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down)">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down)">
                                      <p:cBhvr>
                                        <p:cTn id="95" dur="500"/>
                                        <p:tgtEl>
                                          <p:spTgt spid="76"/>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barn(inVertical)">
                                      <p:cBhvr>
                                        <p:cTn id="100" dur="500"/>
                                        <p:tgtEl>
                                          <p:spTgt spid="7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wipe(down)">
                                      <p:cBhvr>
                                        <p:cTn id="105" dur="500"/>
                                        <p:tgtEl>
                                          <p:spTgt spid="79"/>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barn(inVertical)">
                                      <p:cBhvr>
                                        <p:cTn id="110" dur="500"/>
                                        <p:tgtEl>
                                          <p:spTgt spid="8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wipe(down)">
                                      <p:cBhvr>
                                        <p:cTn id="115" dur="500"/>
                                        <p:tgtEl>
                                          <p:spTgt spid="82"/>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barn(inVertical)">
                                      <p:cBhvr>
                                        <p:cTn id="120" dur="500"/>
                                        <p:tgtEl>
                                          <p:spTgt spid="8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wipe(down)">
                                      <p:cBhvr>
                                        <p:cTn id="125" dur="500"/>
                                        <p:tgtEl>
                                          <p:spTgt spid="86"/>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barn(inVertical)">
                                      <p:cBhvr>
                                        <p:cTn id="130" dur="500"/>
                                        <p:tgtEl>
                                          <p:spTgt spid="8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wipe(down)">
                                      <p:cBhvr>
                                        <p:cTn id="135" dur="500"/>
                                        <p:tgtEl>
                                          <p:spTgt spid="89"/>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barn(inVertical)">
                                      <p:cBhvr>
                                        <p:cTn id="140" dur="500"/>
                                        <p:tgtEl>
                                          <p:spTgt spid="9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91"/>
                                        </p:tgtEl>
                                        <p:attrNameLst>
                                          <p:attrName>style.visibility</p:attrName>
                                        </p:attrNameLst>
                                      </p:cBhvr>
                                      <p:to>
                                        <p:strVal val="visible"/>
                                      </p:to>
                                    </p:set>
                                    <p:animEffect transition="in" filter="wipe(down)">
                                      <p:cBhvr>
                                        <p:cTn id="145" dur="500"/>
                                        <p:tgtEl>
                                          <p:spTgt spid="91"/>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93"/>
                                        </p:tgtEl>
                                        <p:attrNameLst>
                                          <p:attrName>style.visibility</p:attrName>
                                        </p:attrNameLst>
                                      </p:cBhvr>
                                      <p:to>
                                        <p:strVal val="visible"/>
                                      </p:to>
                                    </p:set>
                                    <p:animEffect transition="in" filter="barn(inVertical)">
                                      <p:cBhvr>
                                        <p:cTn id="150" dur="500"/>
                                        <p:tgtEl>
                                          <p:spTgt spid="9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wipe(down)">
                                      <p:cBhvr>
                                        <p:cTn id="155" dur="5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96"/>
                                        </p:tgtEl>
                                        <p:attrNameLst>
                                          <p:attrName>style.visibility</p:attrName>
                                        </p:attrNameLst>
                                      </p:cBhvr>
                                      <p:to>
                                        <p:strVal val="visible"/>
                                      </p:to>
                                    </p:set>
                                    <p:animEffect transition="in" filter="barn(inVertical)">
                                      <p:cBhvr>
                                        <p:cTn id="160" dur="500"/>
                                        <p:tgtEl>
                                          <p:spTgt spid="9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97"/>
                                        </p:tgtEl>
                                        <p:attrNameLst>
                                          <p:attrName>style.visibility</p:attrName>
                                        </p:attrNameLst>
                                      </p:cBhvr>
                                      <p:to>
                                        <p:strVal val="visible"/>
                                      </p:to>
                                    </p:set>
                                    <p:animEffect transition="in" filter="wipe(down)">
                                      <p:cBhvr>
                                        <p:cTn id="165" dur="500"/>
                                        <p:tgtEl>
                                          <p:spTgt spid="97"/>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99"/>
                                        </p:tgtEl>
                                        <p:attrNameLst>
                                          <p:attrName>style.visibility</p:attrName>
                                        </p:attrNameLst>
                                      </p:cBhvr>
                                      <p:to>
                                        <p:strVal val="visible"/>
                                      </p:to>
                                    </p:set>
                                    <p:animEffect transition="in" filter="barn(inVertical)">
                                      <p:cBhvr>
                                        <p:cTn id="170" dur="500"/>
                                        <p:tgtEl>
                                          <p:spTgt spid="99"/>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nodeType="clickEffect">
                                  <p:stCondLst>
                                    <p:cond delay="0"/>
                                  </p:stCondLst>
                                  <p:childTnLst>
                                    <p:set>
                                      <p:cBhvr>
                                        <p:cTn id="174" dur="1" fill="hold">
                                          <p:stCondLst>
                                            <p:cond delay="0"/>
                                          </p:stCondLst>
                                        </p:cTn>
                                        <p:tgtEl>
                                          <p:spTgt spid="100"/>
                                        </p:tgtEl>
                                        <p:attrNameLst>
                                          <p:attrName>style.visibility</p:attrName>
                                        </p:attrNameLst>
                                      </p:cBhvr>
                                      <p:to>
                                        <p:strVal val="visible"/>
                                      </p:to>
                                    </p:set>
                                    <p:animEffect transition="in" filter="wipe(down)">
                                      <p:cBhvr>
                                        <p:cTn id="175" dur="500"/>
                                        <p:tgtEl>
                                          <p:spTgt spid="100"/>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102"/>
                                        </p:tgtEl>
                                        <p:attrNameLst>
                                          <p:attrName>style.visibility</p:attrName>
                                        </p:attrNameLst>
                                      </p:cBhvr>
                                      <p:to>
                                        <p:strVal val="visible"/>
                                      </p:to>
                                    </p:set>
                                    <p:animEffect transition="in" filter="barn(inVertical)">
                                      <p:cBhvr>
                                        <p:cTn id="180" dur="500"/>
                                        <p:tgtEl>
                                          <p:spTgt spid="102"/>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nodeType="clickEffect">
                                  <p:stCondLst>
                                    <p:cond delay="0"/>
                                  </p:stCondLst>
                                  <p:childTnLst>
                                    <p:set>
                                      <p:cBhvr>
                                        <p:cTn id="184" dur="1" fill="hold">
                                          <p:stCondLst>
                                            <p:cond delay="0"/>
                                          </p:stCondLst>
                                        </p:cTn>
                                        <p:tgtEl>
                                          <p:spTgt spid="103"/>
                                        </p:tgtEl>
                                        <p:attrNameLst>
                                          <p:attrName>style.visibility</p:attrName>
                                        </p:attrNameLst>
                                      </p:cBhvr>
                                      <p:to>
                                        <p:strVal val="visible"/>
                                      </p:to>
                                    </p:set>
                                    <p:animEffect transition="in" filter="wipe(down)">
                                      <p:cBhvr>
                                        <p:cTn id="185" dur="500"/>
                                        <p:tgtEl>
                                          <p:spTgt spid="103"/>
                                        </p:tgtEl>
                                      </p:cBhvr>
                                    </p:animEffect>
                                  </p:childTnLst>
                                </p:cTn>
                              </p:par>
                            </p:childTnLst>
                          </p:cTn>
                        </p:par>
                      </p:childTnLst>
                    </p:cTn>
                  </p:par>
                  <p:par>
                    <p:cTn id="186" fill="hold">
                      <p:stCondLst>
                        <p:cond delay="indefinite"/>
                      </p:stCondLst>
                      <p:childTnLst>
                        <p:par>
                          <p:cTn id="187" fill="hold">
                            <p:stCondLst>
                              <p:cond delay="0"/>
                            </p:stCondLst>
                            <p:childTnLst>
                              <p:par>
                                <p:cTn id="188" presetID="16" presetClass="entr" presetSubtype="21" fill="hold" grpId="0" nodeType="clickEffect">
                                  <p:stCondLst>
                                    <p:cond delay="0"/>
                                  </p:stCondLst>
                                  <p:childTnLst>
                                    <p:set>
                                      <p:cBhvr>
                                        <p:cTn id="189" dur="1" fill="hold">
                                          <p:stCondLst>
                                            <p:cond delay="0"/>
                                          </p:stCondLst>
                                        </p:cTn>
                                        <p:tgtEl>
                                          <p:spTgt spid="106"/>
                                        </p:tgtEl>
                                        <p:attrNameLst>
                                          <p:attrName>style.visibility</p:attrName>
                                        </p:attrNameLst>
                                      </p:cBhvr>
                                      <p:to>
                                        <p:strVal val="visible"/>
                                      </p:to>
                                    </p:set>
                                    <p:animEffect transition="in" filter="barn(inVertical)">
                                      <p:cBhvr>
                                        <p:cTn id="190" dur="500"/>
                                        <p:tgtEl>
                                          <p:spTgt spid="106"/>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nodeType="clickEffect">
                                  <p:stCondLst>
                                    <p:cond delay="0"/>
                                  </p:stCondLst>
                                  <p:childTnLst>
                                    <p:set>
                                      <p:cBhvr>
                                        <p:cTn id="194" dur="1" fill="hold">
                                          <p:stCondLst>
                                            <p:cond delay="0"/>
                                          </p:stCondLst>
                                        </p:cTn>
                                        <p:tgtEl>
                                          <p:spTgt spid="107"/>
                                        </p:tgtEl>
                                        <p:attrNameLst>
                                          <p:attrName>style.visibility</p:attrName>
                                        </p:attrNameLst>
                                      </p:cBhvr>
                                      <p:to>
                                        <p:strVal val="visible"/>
                                      </p:to>
                                    </p:set>
                                    <p:animEffect transition="in" filter="wipe(down)">
                                      <p:cBhvr>
                                        <p:cTn id="195" dur="500"/>
                                        <p:tgtEl>
                                          <p:spTgt spid="107"/>
                                        </p:tgtEl>
                                      </p:cBhvr>
                                    </p:animEffect>
                                  </p:childTnLst>
                                </p:cTn>
                              </p:par>
                            </p:childTnLst>
                          </p:cTn>
                        </p:par>
                      </p:childTnLst>
                    </p:cTn>
                  </p:par>
                  <p:par>
                    <p:cTn id="196" fill="hold">
                      <p:stCondLst>
                        <p:cond delay="indefinite"/>
                      </p:stCondLst>
                      <p:childTnLst>
                        <p:par>
                          <p:cTn id="197" fill="hold">
                            <p:stCondLst>
                              <p:cond delay="0"/>
                            </p:stCondLst>
                            <p:childTnLst>
                              <p:par>
                                <p:cTn id="198" presetID="16" presetClass="entr" presetSubtype="21" fill="hold" grpId="0" nodeType="clickEffect">
                                  <p:stCondLst>
                                    <p:cond delay="0"/>
                                  </p:stCondLst>
                                  <p:childTnLst>
                                    <p:set>
                                      <p:cBhvr>
                                        <p:cTn id="199" dur="1" fill="hold">
                                          <p:stCondLst>
                                            <p:cond delay="0"/>
                                          </p:stCondLst>
                                        </p:cTn>
                                        <p:tgtEl>
                                          <p:spTgt spid="109"/>
                                        </p:tgtEl>
                                        <p:attrNameLst>
                                          <p:attrName>style.visibility</p:attrName>
                                        </p:attrNameLst>
                                      </p:cBhvr>
                                      <p:to>
                                        <p:strVal val="visible"/>
                                      </p:to>
                                    </p:set>
                                    <p:animEffect transition="in" filter="barn(inVertical)">
                                      <p:cBhvr>
                                        <p:cTn id="200" dur="500"/>
                                        <p:tgtEl>
                                          <p:spTgt spid="109"/>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110"/>
                                        </p:tgtEl>
                                        <p:attrNameLst>
                                          <p:attrName>style.visibility</p:attrName>
                                        </p:attrNameLst>
                                      </p:cBhvr>
                                      <p:to>
                                        <p:strVal val="visible"/>
                                      </p:to>
                                    </p:set>
                                    <p:animEffect transition="in" filter="wipe(down)">
                                      <p:cBhvr>
                                        <p:cTn id="205" dur="500"/>
                                        <p:tgtEl>
                                          <p:spTgt spid="110"/>
                                        </p:tgtEl>
                                      </p:cBhvr>
                                    </p:animEffect>
                                  </p:childTnLst>
                                </p:cTn>
                              </p:par>
                            </p:childTnLst>
                          </p:cTn>
                        </p:par>
                      </p:childTnLst>
                    </p:cTn>
                  </p:par>
                  <p:par>
                    <p:cTn id="206" fill="hold">
                      <p:stCondLst>
                        <p:cond delay="indefinite"/>
                      </p:stCondLst>
                      <p:childTnLst>
                        <p:par>
                          <p:cTn id="207" fill="hold">
                            <p:stCondLst>
                              <p:cond delay="0"/>
                            </p:stCondLst>
                            <p:childTnLst>
                              <p:par>
                                <p:cTn id="208" presetID="16" presetClass="entr" presetSubtype="21" fill="hold" grpId="0" nodeType="clickEffect">
                                  <p:stCondLst>
                                    <p:cond delay="0"/>
                                  </p:stCondLst>
                                  <p:childTnLst>
                                    <p:set>
                                      <p:cBhvr>
                                        <p:cTn id="209" dur="1" fill="hold">
                                          <p:stCondLst>
                                            <p:cond delay="0"/>
                                          </p:stCondLst>
                                        </p:cTn>
                                        <p:tgtEl>
                                          <p:spTgt spid="112"/>
                                        </p:tgtEl>
                                        <p:attrNameLst>
                                          <p:attrName>style.visibility</p:attrName>
                                        </p:attrNameLst>
                                      </p:cBhvr>
                                      <p:to>
                                        <p:strVal val="visible"/>
                                      </p:to>
                                    </p:set>
                                    <p:animEffect transition="in" filter="barn(inVertical)">
                                      <p:cBhvr>
                                        <p:cTn id="210" dur="500"/>
                                        <p:tgtEl>
                                          <p:spTgt spid="112"/>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nodeType="clickEffect">
                                  <p:stCondLst>
                                    <p:cond delay="0"/>
                                  </p:stCondLst>
                                  <p:childTnLst>
                                    <p:set>
                                      <p:cBhvr>
                                        <p:cTn id="214" dur="1" fill="hold">
                                          <p:stCondLst>
                                            <p:cond delay="0"/>
                                          </p:stCondLst>
                                        </p:cTn>
                                        <p:tgtEl>
                                          <p:spTgt spid="113"/>
                                        </p:tgtEl>
                                        <p:attrNameLst>
                                          <p:attrName>style.visibility</p:attrName>
                                        </p:attrNameLst>
                                      </p:cBhvr>
                                      <p:to>
                                        <p:strVal val="visible"/>
                                      </p:to>
                                    </p:set>
                                    <p:animEffect transition="in" filter="wipe(down)">
                                      <p:cBhvr>
                                        <p:cTn id="215" dur="500"/>
                                        <p:tgtEl>
                                          <p:spTgt spid="113"/>
                                        </p:tgtEl>
                                      </p:cBhvr>
                                    </p:animEffect>
                                  </p:childTnLst>
                                </p:cTn>
                              </p:par>
                            </p:childTnLst>
                          </p:cTn>
                        </p:par>
                      </p:childTnLst>
                    </p:cTn>
                  </p:par>
                  <p:par>
                    <p:cTn id="216" fill="hold">
                      <p:stCondLst>
                        <p:cond delay="indefinite"/>
                      </p:stCondLst>
                      <p:childTnLst>
                        <p:par>
                          <p:cTn id="217" fill="hold">
                            <p:stCondLst>
                              <p:cond delay="0"/>
                            </p:stCondLst>
                            <p:childTnLst>
                              <p:par>
                                <p:cTn id="218" presetID="16" presetClass="entr" presetSubtype="21" fill="hold" grpId="0" nodeType="clickEffect">
                                  <p:stCondLst>
                                    <p:cond delay="0"/>
                                  </p:stCondLst>
                                  <p:childTnLst>
                                    <p:set>
                                      <p:cBhvr>
                                        <p:cTn id="219" dur="1" fill="hold">
                                          <p:stCondLst>
                                            <p:cond delay="0"/>
                                          </p:stCondLst>
                                        </p:cTn>
                                        <p:tgtEl>
                                          <p:spTgt spid="114"/>
                                        </p:tgtEl>
                                        <p:attrNameLst>
                                          <p:attrName>style.visibility</p:attrName>
                                        </p:attrNameLst>
                                      </p:cBhvr>
                                      <p:to>
                                        <p:strVal val="visible"/>
                                      </p:to>
                                    </p:set>
                                    <p:animEffect transition="in" filter="barn(inVertical)">
                                      <p:cBhvr>
                                        <p:cTn id="220" dur="500"/>
                                        <p:tgtEl>
                                          <p:spTgt spid="114"/>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4" fill="hold" nodeType="clickEffect">
                                  <p:stCondLst>
                                    <p:cond delay="0"/>
                                  </p:stCondLst>
                                  <p:childTnLst>
                                    <p:set>
                                      <p:cBhvr>
                                        <p:cTn id="224" dur="1" fill="hold">
                                          <p:stCondLst>
                                            <p:cond delay="0"/>
                                          </p:stCondLst>
                                        </p:cTn>
                                        <p:tgtEl>
                                          <p:spTgt spid="115"/>
                                        </p:tgtEl>
                                        <p:attrNameLst>
                                          <p:attrName>style.visibility</p:attrName>
                                        </p:attrNameLst>
                                      </p:cBhvr>
                                      <p:to>
                                        <p:strVal val="visible"/>
                                      </p:to>
                                    </p:set>
                                    <p:animEffect transition="in" filter="wipe(down)">
                                      <p:cBhvr>
                                        <p:cTn id="225" dur="500"/>
                                        <p:tgtEl>
                                          <p:spTgt spid="115"/>
                                        </p:tgtEl>
                                      </p:cBhvr>
                                    </p:animEffect>
                                  </p:childTnLst>
                                </p:cTn>
                              </p:par>
                            </p:childTnLst>
                          </p:cTn>
                        </p:par>
                      </p:childTnLst>
                    </p:cTn>
                  </p:par>
                  <p:par>
                    <p:cTn id="226" fill="hold">
                      <p:stCondLst>
                        <p:cond delay="indefinite"/>
                      </p:stCondLst>
                      <p:childTnLst>
                        <p:par>
                          <p:cTn id="227" fill="hold">
                            <p:stCondLst>
                              <p:cond delay="0"/>
                            </p:stCondLst>
                            <p:childTnLst>
                              <p:par>
                                <p:cTn id="228" presetID="16" presetClass="entr" presetSubtype="21" fill="hold" grpId="0" nodeType="clickEffect">
                                  <p:stCondLst>
                                    <p:cond delay="0"/>
                                  </p:stCondLst>
                                  <p:childTnLst>
                                    <p:set>
                                      <p:cBhvr>
                                        <p:cTn id="229" dur="1" fill="hold">
                                          <p:stCondLst>
                                            <p:cond delay="0"/>
                                          </p:stCondLst>
                                        </p:cTn>
                                        <p:tgtEl>
                                          <p:spTgt spid="116"/>
                                        </p:tgtEl>
                                        <p:attrNameLst>
                                          <p:attrName>style.visibility</p:attrName>
                                        </p:attrNameLst>
                                      </p:cBhvr>
                                      <p:to>
                                        <p:strVal val="visible"/>
                                      </p:to>
                                    </p:set>
                                    <p:animEffect transition="in" filter="barn(inVertical)">
                                      <p:cBhvr>
                                        <p:cTn id="230" dur="500"/>
                                        <p:tgtEl>
                                          <p:spTgt spid="116"/>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4" fill="hold" nodeType="clickEffect">
                                  <p:stCondLst>
                                    <p:cond delay="0"/>
                                  </p:stCondLst>
                                  <p:childTnLst>
                                    <p:set>
                                      <p:cBhvr>
                                        <p:cTn id="234" dur="1" fill="hold">
                                          <p:stCondLst>
                                            <p:cond delay="0"/>
                                          </p:stCondLst>
                                        </p:cTn>
                                        <p:tgtEl>
                                          <p:spTgt spid="117"/>
                                        </p:tgtEl>
                                        <p:attrNameLst>
                                          <p:attrName>style.visibility</p:attrName>
                                        </p:attrNameLst>
                                      </p:cBhvr>
                                      <p:to>
                                        <p:strVal val="visible"/>
                                      </p:to>
                                    </p:set>
                                    <p:animEffect transition="in" filter="wipe(down)">
                                      <p:cBhvr>
                                        <p:cTn id="235" dur="500"/>
                                        <p:tgtEl>
                                          <p:spTgt spid="117"/>
                                        </p:tgtEl>
                                      </p:cBhvr>
                                    </p:animEffect>
                                  </p:childTnLst>
                                </p:cTn>
                              </p:par>
                            </p:childTnLst>
                          </p:cTn>
                        </p:par>
                      </p:childTnLst>
                    </p:cTn>
                  </p:par>
                  <p:par>
                    <p:cTn id="236" fill="hold">
                      <p:stCondLst>
                        <p:cond delay="indefinite"/>
                      </p:stCondLst>
                      <p:childTnLst>
                        <p:par>
                          <p:cTn id="237" fill="hold">
                            <p:stCondLst>
                              <p:cond delay="0"/>
                            </p:stCondLst>
                            <p:childTnLst>
                              <p:par>
                                <p:cTn id="238" presetID="16" presetClass="entr" presetSubtype="21" fill="hold" grpId="0" nodeType="clickEffect">
                                  <p:stCondLst>
                                    <p:cond delay="0"/>
                                  </p:stCondLst>
                                  <p:childTnLst>
                                    <p:set>
                                      <p:cBhvr>
                                        <p:cTn id="239" dur="1" fill="hold">
                                          <p:stCondLst>
                                            <p:cond delay="0"/>
                                          </p:stCondLst>
                                        </p:cTn>
                                        <p:tgtEl>
                                          <p:spTgt spid="119"/>
                                        </p:tgtEl>
                                        <p:attrNameLst>
                                          <p:attrName>style.visibility</p:attrName>
                                        </p:attrNameLst>
                                      </p:cBhvr>
                                      <p:to>
                                        <p:strVal val="visible"/>
                                      </p:to>
                                    </p:set>
                                    <p:animEffect transition="in" filter="barn(inVertical)">
                                      <p:cBhvr>
                                        <p:cTn id="240" dur="500"/>
                                        <p:tgtEl>
                                          <p:spTgt spid="119"/>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nodeType="click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wipe(down)">
                                      <p:cBhvr>
                                        <p:cTn id="245" dur="500"/>
                                        <p:tgtEl>
                                          <p:spTgt spid="120"/>
                                        </p:tgtEl>
                                      </p:cBhvr>
                                    </p:animEffect>
                                  </p:childTnLst>
                                </p:cTn>
                              </p:par>
                            </p:childTnLst>
                          </p:cTn>
                        </p:par>
                      </p:childTnLst>
                    </p:cTn>
                  </p:par>
                  <p:par>
                    <p:cTn id="246" fill="hold">
                      <p:stCondLst>
                        <p:cond delay="indefinite"/>
                      </p:stCondLst>
                      <p:childTnLst>
                        <p:par>
                          <p:cTn id="247" fill="hold">
                            <p:stCondLst>
                              <p:cond delay="0"/>
                            </p:stCondLst>
                            <p:childTnLst>
                              <p:par>
                                <p:cTn id="248" presetID="16" presetClass="entr" presetSubtype="21" fill="hold" grpId="0" nodeType="clickEffect">
                                  <p:stCondLst>
                                    <p:cond delay="0"/>
                                  </p:stCondLst>
                                  <p:childTnLst>
                                    <p:set>
                                      <p:cBhvr>
                                        <p:cTn id="249" dur="1" fill="hold">
                                          <p:stCondLst>
                                            <p:cond delay="0"/>
                                          </p:stCondLst>
                                        </p:cTn>
                                        <p:tgtEl>
                                          <p:spTgt spid="122"/>
                                        </p:tgtEl>
                                        <p:attrNameLst>
                                          <p:attrName>style.visibility</p:attrName>
                                        </p:attrNameLst>
                                      </p:cBhvr>
                                      <p:to>
                                        <p:strVal val="visible"/>
                                      </p:to>
                                    </p:set>
                                    <p:animEffect transition="in" filter="barn(inVertical)">
                                      <p:cBhvr>
                                        <p:cTn id="250" dur="500"/>
                                        <p:tgtEl>
                                          <p:spTgt spid="12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4" fill="hold" nodeType="click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wipe(down)">
                                      <p:cBhvr>
                                        <p:cTn id="255" dur="500"/>
                                        <p:tgtEl>
                                          <p:spTgt spid="138"/>
                                        </p:tgtEl>
                                      </p:cBhvr>
                                    </p:animEffect>
                                  </p:childTnLst>
                                </p:cTn>
                              </p:par>
                            </p:childTnLst>
                          </p:cTn>
                        </p:par>
                      </p:childTnLst>
                    </p:cTn>
                  </p:par>
                  <p:par>
                    <p:cTn id="256" fill="hold">
                      <p:stCondLst>
                        <p:cond delay="indefinite"/>
                      </p:stCondLst>
                      <p:childTnLst>
                        <p:par>
                          <p:cTn id="257" fill="hold">
                            <p:stCondLst>
                              <p:cond delay="0"/>
                            </p:stCondLst>
                            <p:childTnLst>
                              <p:par>
                                <p:cTn id="258" presetID="16" presetClass="entr" presetSubtype="21" fill="hold" grpId="0" nodeType="clickEffect">
                                  <p:stCondLst>
                                    <p:cond delay="0"/>
                                  </p:stCondLst>
                                  <p:childTnLst>
                                    <p:set>
                                      <p:cBhvr>
                                        <p:cTn id="259" dur="1" fill="hold">
                                          <p:stCondLst>
                                            <p:cond delay="0"/>
                                          </p:stCondLst>
                                        </p:cTn>
                                        <p:tgtEl>
                                          <p:spTgt spid="140"/>
                                        </p:tgtEl>
                                        <p:attrNameLst>
                                          <p:attrName>style.visibility</p:attrName>
                                        </p:attrNameLst>
                                      </p:cBhvr>
                                      <p:to>
                                        <p:strVal val="visible"/>
                                      </p:to>
                                    </p:set>
                                    <p:animEffect transition="in" filter="barn(inVertical)">
                                      <p:cBhvr>
                                        <p:cTn id="260" dur="500"/>
                                        <p:tgtEl>
                                          <p:spTgt spid="140"/>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4" fill="hold" nodeType="clickEffect">
                                  <p:stCondLst>
                                    <p:cond delay="0"/>
                                  </p:stCondLst>
                                  <p:childTnLst>
                                    <p:set>
                                      <p:cBhvr>
                                        <p:cTn id="264" dur="1" fill="hold">
                                          <p:stCondLst>
                                            <p:cond delay="0"/>
                                          </p:stCondLst>
                                        </p:cTn>
                                        <p:tgtEl>
                                          <p:spTgt spid="124"/>
                                        </p:tgtEl>
                                        <p:attrNameLst>
                                          <p:attrName>style.visibility</p:attrName>
                                        </p:attrNameLst>
                                      </p:cBhvr>
                                      <p:to>
                                        <p:strVal val="visible"/>
                                      </p:to>
                                    </p:set>
                                    <p:animEffect transition="in" filter="wipe(down)">
                                      <p:cBhvr>
                                        <p:cTn id="265" dur="500"/>
                                        <p:tgtEl>
                                          <p:spTgt spid="124"/>
                                        </p:tgtEl>
                                      </p:cBhvr>
                                    </p:animEffect>
                                  </p:childTnLst>
                                </p:cTn>
                              </p:par>
                            </p:childTnLst>
                          </p:cTn>
                        </p:par>
                      </p:childTnLst>
                    </p:cTn>
                  </p:par>
                  <p:par>
                    <p:cTn id="266" fill="hold">
                      <p:stCondLst>
                        <p:cond delay="indefinite"/>
                      </p:stCondLst>
                      <p:childTnLst>
                        <p:par>
                          <p:cTn id="267" fill="hold">
                            <p:stCondLst>
                              <p:cond delay="0"/>
                            </p:stCondLst>
                            <p:childTnLst>
                              <p:par>
                                <p:cTn id="268" presetID="16" presetClass="entr" presetSubtype="21" fill="hold" grpId="0" nodeType="clickEffect">
                                  <p:stCondLst>
                                    <p:cond delay="0"/>
                                  </p:stCondLst>
                                  <p:childTnLst>
                                    <p:set>
                                      <p:cBhvr>
                                        <p:cTn id="269" dur="1" fill="hold">
                                          <p:stCondLst>
                                            <p:cond delay="0"/>
                                          </p:stCondLst>
                                        </p:cTn>
                                        <p:tgtEl>
                                          <p:spTgt spid="125"/>
                                        </p:tgtEl>
                                        <p:attrNameLst>
                                          <p:attrName>style.visibility</p:attrName>
                                        </p:attrNameLst>
                                      </p:cBhvr>
                                      <p:to>
                                        <p:strVal val="visible"/>
                                      </p:to>
                                    </p:set>
                                    <p:animEffect transition="in" filter="barn(inVertical)">
                                      <p:cBhvr>
                                        <p:cTn id="270" dur="500"/>
                                        <p:tgtEl>
                                          <p:spTgt spid="125"/>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nodeType="clickEffect">
                                  <p:stCondLst>
                                    <p:cond delay="0"/>
                                  </p:stCondLst>
                                  <p:childTnLst>
                                    <p:set>
                                      <p:cBhvr>
                                        <p:cTn id="274" dur="1" fill="hold">
                                          <p:stCondLst>
                                            <p:cond delay="0"/>
                                          </p:stCondLst>
                                        </p:cTn>
                                        <p:tgtEl>
                                          <p:spTgt spid="126"/>
                                        </p:tgtEl>
                                        <p:attrNameLst>
                                          <p:attrName>style.visibility</p:attrName>
                                        </p:attrNameLst>
                                      </p:cBhvr>
                                      <p:to>
                                        <p:strVal val="visible"/>
                                      </p:to>
                                    </p:set>
                                    <p:animEffect transition="in" filter="wipe(down)">
                                      <p:cBhvr>
                                        <p:cTn id="275" dur="500"/>
                                        <p:tgtEl>
                                          <p:spTgt spid="126"/>
                                        </p:tgtEl>
                                      </p:cBhvr>
                                    </p:animEffect>
                                  </p:childTnLst>
                                </p:cTn>
                              </p:par>
                            </p:childTnLst>
                          </p:cTn>
                        </p:par>
                      </p:childTnLst>
                    </p:cTn>
                  </p:par>
                  <p:par>
                    <p:cTn id="276" fill="hold">
                      <p:stCondLst>
                        <p:cond delay="indefinite"/>
                      </p:stCondLst>
                      <p:childTnLst>
                        <p:par>
                          <p:cTn id="277" fill="hold">
                            <p:stCondLst>
                              <p:cond delay="0"/>
                            </p:stCondLst>
                            <p:childTnLst>
                              <p:par>
                                <p:cTn id="278" presetID="16" presetClass="entr" presetSubtype="21" fill="hold" grpId="0" nodeType="clickEffect">
                                  <p:stCondLst>
                                    <p:cond delay="0"/>
                                  </p:stCondLst>
                                  <p:childTnLst>
                                    <p:set>
                                      <p:cBhvr>
                                        <p:cTn id="279" dur="1" fill="hold">
                                          <p:stCondLst>
                                            <p:cond delay="0"/>
                                          </p:stCondLst>
                                        </p:cTn>
                                        <p:tgtEl>
                                          <p:spTgt spid="128"/>
                                        </p:tgtEl>
                                        <p:attrNameLst>
                                          <p:attrName>style.visibility</p:attrName>
                                        </p:attrNameLst>
                                      </p:cBhvr>
                                      <p:to>
                                        <p:strVal val="visible"/>
                                      </p:to>
                                    </p:set>
                                    <p:animEffect transition="in" filter="barn(inVertical)">
                                      <p:cBhvr>
                                        <p:cTn id="280" dur="500"/>
                                        <p:tgtEl>
                                          <p:spTgt spid="128"/>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4" fill="hold" nodeType="clickEffect">
                                  <p:stCondLst>
                                    <p:cond delay="0"/>
                                  </p:stCondLst>
                                  <p:childTnLst>
                                    <p:set>
                                      <p:cBhvr>
                                        <p:cTn id="284" dur="1" fill="hold">
                                          <p:stCondLst>
                                            <p:cond delay="0"/>
                                          </p:stCondLst>
                                        </p:cTn>
                                        <p:tgtEl>
                                          <p:spTgt spid="131"/>
                                        </p:tgtEl>
                                        <p:attrNameLst>
                                          <p:attrName>style.visibility</p:attrName>
                                        </p:attrNameLst>
                                      </p:cBhvr>
                                      <p:to>
                                        <p:strVal val="visible"/>
                                      </p:to>
                                    </p:set>
                                    <p:animEffect transition="in" filter="wipe(down)">
                                      <p:cBhvr>
                                        <p:cTn id="285" dur="500"/>
                                        <p:tgtEl>
                                          <p:spTgt spid="131"/>
                                        </p:tgtEl>
                                      </p:cBhvr>
                                    </p:animEffect>
                                  </p:childTnLst>
                                </p:cTn>
                              </p:par>
                            </p:childTnLst>
                          </p:cTn>
                        </p:par>
                      </p:childTnLst>
                    </p:cTn>
                  </p:par>
                  <p:par>
                    <p:cTn id="286" fill="hold">
                      <p:stCondLst>
                        <p:cond delay="indefinite"/>
                      </p:stCondLst>
                      <p:childTnLst>
                        <p:par>
                          <p:cTn id="287" fill="hold">
                            <p:stCondLst>
                              <p:cond delay="0"/>
                            </p:stCondLst>
                            <p:childTnLst>
                              <p:par>
                                <p:cTn id="288" presetID="16" presetClass="entr" presetSubtype="21" fill="hold" grpId="0" nodeType="clickEffect">
                                  <p:stCondLst>
                                    <p:cond delay="0"/>
                                  </p:stCondLst>
                                  <p:childTnLst>
                                    <p:set>
                                      <p:cBhvr>
                                        <p:cTn id="289" dur="1" fill="hold">
                                          <p:stCondLst>
                                            <p:cond delay="0"/>
                                          </p:stCondLst>
                                        </p:cTn>
                                        <p:tgtEl>
                                          <p:spTgt spid="133"/>
                                        </p:tgtEl>
                                        <p:attrNameLst>
                                          <p:attrName>style.visibility</p:attrName>
                                        </p:attrNameLst>
                                      </p:cBhvr>
                                      <p:to>
                                        <p:strVal val="visible"/>
                                      </p:to>
                                    </p:set>
                                    <p:animEffect transition="in" filter="barn(inVertical)">
                                      <p:cBhvr>
                                        <p:cTn id="290" dur="500"/>
                                        <p:tgtEl>
                                          <p:spTgt spid="133"/>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4" fill="hold" nodeType="clickEffect">
                                  <p:stCondLst>
                                    <p:cond delay="0"/>
                                  </p:stCondLst>
                                  <p:childTnLst>
                                    <p:set>
                                      <p:cBhvr>
                                        <p:cTn id="294" dur="1" fill="hold">
                                          <p:stCondLst>
                                            <p:cond delay="0"/>
                                          </p:stCondLst>
                                        </p:cTn>
                                        <p:tgtEl>
                                          <p:spTgt spid="134"/>
                                        </p:tgtEl>
                                        <p:attrNameLst>
                                          <p:attrName>style.visibility</p:attrName>
                                        </p:attrNameLst>
                                      </p:cBhvr>
                                      <p:to>
                                        <p:strVal val="visible"/>
                                      </p:to>
                                    </p:set>
                                    <p:animEffect transition="in" filter="wipe(down)">
                                      <p:cBhvr>
                                        <p:cTn id="295" dur="500"/>
                                        <p:tgtEl>
                                          <p:spTgt spid="134"/>
                                        </p:tgtEl>
                                      </p:cBhvr>
                                    </p:animEffect>
                                  </p:childTnLst>
                                </p:cTn>
                              </p:par>
                            </p:childTnLst>
                          </p:cTn>
                        </p:par>
                      </p:childTnLst>
                    </p:cTn>
                  </p:par>
                  <p:par>
                    <p:cTn id="296" fill="hold">
                      <p:stCondLst>
                        <p:cond delay="indefinite"/>
                      </p:stCondLst>
                      <p:childTnLst>
                        <p:par>
                          <p:cTn id="297" fill="hold">
                            <p:stCondLst>
                              <p:cond delay="0"/>
                            </p:stCondLst>
                            <p:childTnLst>
                              <p:par>
                                <p:cTn id="298" presetID="16" presetClass="entr" presetSubtype="21" fill="hold" grpId="0" nodeType="clickEffect">
                                  <p:stCondLst>
                                    <p:cond delay="0"/>
                                  </p:stCondLst>
                                  <p:childTnLst>
                                    <p:set>
                                      <p:cBhvr>
                                        <p:cTn id="299" dur="1" fill="hold">
                                          <p:stCondLst>
                                            <p:cond delay="0"/>
                                          </p:stCondLst>
                                        </p:cTn>
                                        <p:tgtEl>
                                          <p:spTgt spid="136"/>
                                        </p:tgtEl>
                                        <p:attrNameLst>
                                          <p:attrName>style.visibility</p:attrName>
                                        </p:attrNameLst>
                                      </p:cBhvr>
                                      <p:to>
                                        <p:strVal val="visible"/>
                                      </p:to>
                                    </p:set>
                                    <p:animEffect transition="in" filter="barn(inVertical)">
                                      <p:cBhvr>
                                        <p:cTn id="30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1" grpId="0"/>
      <p:bldP spid="64" grpId="0"/>
      <p:bldP spid="66" grpId="0"/>
      <p:bldP spid="68" grpId="0"/>
      <p:bldP spid="71" grpId="0"/>
      <p:bldP spid="75" grpId="0"/>
      <p:bldP spid="78" grpId="0"/>
      <p:bldP spid="81" grpId="0"/>
      <p:bldP spid="84" grpId="0"/>
      <p:bldP spid="88" grpId="0"/>
      <p:bldP spid="90" grpId="0"/>
      <p:bldP spid="93" grpId="0"/>
      <p:bldP spid="96" grpId="0"/>
      <p:bldP spid="99" grpId="0"/>
      <p:bldP spid="102" grpId="0"/>
      <p:bldP spid="106" grpId="0"/>
      <p:bldP spid="109" grpId="0"/>
      <p:bldP spid="112" grpId="0"/>
      <p:bldP spid="114" grpId="0"/>
      <p:bldP spid="116" grpId="0"/>
      <p:bldP spid="119" grpId="0"/>
      <p:bldP spid="122" grpId="0"/>
      <p:bldP spid="125" grpId="0"/>
      <p:bldP spid="128" grpId="0"/>
      <p:bldP spid="133" grpId="0"/>
      <p:bldP spid="136" grpId="0"/>
      <p:bldP spid="1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908" b="9249"/>
          <a:stretch/>
        </p:blipFill>
        <p:spPr bwMode="auto">
          <a:xfrm>
            <a:off x="0" y="1"/>
            <a:ext cx="12420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0" y="5257800"/>
            <a:ext cx="12192000" cy="530303"/>
            <a:chOff x="61210" y="4038600"/>
            <a:chExt cx="9067800" cy="417850"/>
          </a:xfrm>
        </p:grpSpPr>
        <p:sp>
          <p:nvSpPr>
            <p:cNvPr id="39" name="Rectangle 38"/>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5" name="Tiếng còi tàu Hỏa mp3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29200" y="-1143000"/>
            <a:ext cx="609600" cy="1371600"/>
          </a:xfrm>
          <a:prstGeom prst="rect">
            <a:avLst/>
          </a:prstGeom>
        </p:spPr>
      </p:pic>
      <p:pic>
        <p:nvPicPr>
          <p:cNvPr id="58" name="Tieng-tau-hoa-chay-www_nhacchuongvui_com (mp3cut.ne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650317" y="7848600"/>
            <a:ext cx="609600" cy="609600"/>
          </a:xfrm>
          <a:prstGeom prst="rect">
            <a:avLst/>
          </a:prstGeom>
        </p:spPr>
      </p:pic>
      <p:grpSp>
        <p:nvGrpSpPr>
          <p:cNvPr id="30" name="Group 29">
            <a:extLst>
              <a:ext uri="{FF2B5EF4-FFF2-40B4-BE49-F238E27FC236}">
                <a16:creationId xmlns="" xmlns:a16="http://schemas.microsoft.com/office/drawing/2014/main" id="{8C6E80CC-6366-41A0-8226-C0CC30878453}"/>
              </a:ext>
            </a:extLst>
          </p:cNvPr>
          <p:cNvGrpSpPr/>
          <p:nvPr/>
        </p:nvGrpSpPr>
        <p:grpSpPr>
          <a:xfrm>
            <a:off x="-8945820" y="2313861"/>
            <a:ext cx="8570064" cy="3479354"/>
            <a:chOff x="-8569912" y="2197692"/>
            <a:chExt cx="8570064" cy="3479354"/>
          </a:xfrm>
        </p:grpSpPr>
        <p:grpSp>
          <p:nvGrpSpPr>
            <p:cNvPr id="31" name="Group 30">
              <a:extLst>
                <a:ext uri="{FF2B5EF4-FFF2-40B4-BE49-F238E27FC236}">
                  <a16:creationId xmlns="" xmlns:a16="http://schemas.microsoft.com/office/drawing/2014/main" id="{18BA2828-0A7F-4A7F-8B32-05F745437588}"/>
                </a:ext>
              </a:extLst>
            </p:cNvPr>
            <p:cNvGrpSpPr/>
            <p:nvPr/>
          </p:nvGrpSpPr>
          <p:grpSpPr>
            <a:xfrm>
              <a:off x="-8569912" y="2197692"/>
              <a:ext cx="8570064" cy="3479354"/>
              <a:chOff x="-8569912" y="2197692"/>
              <a:chExt cx="8570064" cy="3479354"/>
            </a:xfrm>
          </p:grpSpPr>
          <p:pic>
            <p:nvPicPr>
              <p:cNvPr id="33" name="Picture 32">
                <a:extLst>
                  <a:ext uri="{FF2B5EF4-FFF2-40B4-BE49-F238E27FC236}">
                    <a16:creationId xmlns="" xmlns:a16="http://schemas.microsoft.com/office/drawing/2014/main" id="{6830EE9D-EC31-477E-81BF-1006B300F2C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282" b="90000" l="0" r="100000">
                            <a14:foregroundMark x1="51100" y1="40000" x2="52700" y2="37436"/>
                            <a14:foregroundMark x1="31900" y1="37949" x2="32900" y2="38846"/>
                            <a14:foregroundMark x1="74200" y1="38846" x2="75200" y2="38077"/>
                            <a14:foregroundMark x1="89300" y1="42821" x2="92300" y2="44615"/>
                            <a14:foregroundMark x1="95000" y1="41410" x2="98900" y2="38077"/>
                            <a14:foregroundMark x1="8600" y1="33974" x2="10600" y2="33590"/>
                            <a14:foregroundMark x1="13300" y1="38462" x2="13200" y2="40769"/>
                            <a14:foregroundMark x1="18700" y1="45513" x2="17600" y2="46795"/>
                          </a14:backgroundRemoval>
                        </a14:imgEffect>
                      </a14:imgLayer>
                    </a14:imgProps>
                  </a:ext>
                  <a:ext uri="{28A0092B-C50C-407E-A947-70E740481C1C}">
                    <a14:useLocalDpi xmlns:a14="http://schemas.microsoft.com/office/drawing/2010/main" val="0"/>
                  </a:ext>
                </a:extLst>
              </a:blip>
              <a:srcRect l="1" t="26404" r="-3708" b="30605"/>
              <a:stretch/>
            </p:blipFill>
            <p:spPr bwMode="auto">
              <a:xfrm flipH="1">
                <a:off x="-7148376" y="3613556"/>
                <a:ext cx="7148528"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Flowchart: Process 33">
                <a:extLst>
                  <a:ext uri="{FF2B5EF4-FFF2-40B4-BE49-F238E27FC236}">
                    <a16:creationId xmlns="" xmlns:a16="http://schemas.microsoft.com/office/drawing/2014/main" id="{9B4FDB27-9C3A-4570-97D7-322F022F1714}"/>
                  </a:ext>
                </a:extLst>
              </p:cNvPr>
              <p:cNvSpPr/>
              <p:nvPr/>
            </p:nvSpPr>
            <p:spPr>
              <a:xfrm>
                <a:off x="-8569912" y="2197692"/>
                <a:ext cx="8442839" cy="1628827"/>
              </a:xfrm>
              <a:prstGeom prst="flowChartProcess">
                <a:avLst/>
              </a:prstGeom>
              <a:solidFill>
                <a:schemeClr val="bg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5. Nghe </a:t>
                </a:r>
                <a:r>
                  <a:rPr kumimoji="0" lang="en-US" sz="8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viết</a:t>
                </a:r>
                <a:endPar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endParaRPr>
              </a:p>
            </p:txBody>
          </p:sp>
        </p:grpSp>
        <p:pic>
          <p:nvPicPr>
            <p:cNvPr id="32" name="Picture 31">
              <a:extLst>
                <a:ext uri="{FF2B5EF4-FFF2-40B4-BE49-F238E27FC236}">
                  <a16:creationId xmlns="" xmlns:a16="http://schemas.microsoft.com/office/drawing/2014/main" id="{C6A88E69-300A-4CF7-8C8A-EBF19B3E32B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6282" b="90000" l="0" r="100000">
                          <a14:foregroundMark x1="51100" y1="40000" x2="52700" y2="37436"/>
                          <a14:foregroundMark x1="31900" y1="37949" x2="32900" y2="38846"/>
                          <a14:foregroundMark x1="74200" y1="38846" x2="75200" y2="38077"/>
                          <a14:foregroundMark x1="89300" y1="42821" x2="92300" y2="44615"/>
                          <a14:foregroundMark x1="95000" y1="41410" x2="98900" y2="38077"/>
                          <a14:foregroundMark x1="8600" y1="33974" x2="10600" y2="33590"/>
                          <a14:foregroundMark x1="13300" y1="38462" x2="13200" y2="40769"/>
                          <a14:foregroundMark x1="18700" y1="45513" x2="17600" y2="46795"/>
                          <a14:foregroundMark x1="50800" y1="31538" x2="50400" y2="34359"/>
                          <a14:foregroundMark x1="50400" y1="30769" x2="50900" y2="34359"/>
                          <a14:foregroundMark x1="50800" y1="32308" x2="50600" y2="35769"/>
                          <a14:backgroundMark x1="73700" y1="46154" x2="75700" y2="54103"/>
                          <a14:backgroundMark x1="77700" y1="34615" x2="77700" y2="37564"/>
                          <a14:backgroundMark x1="51900" y1="37179" x2="52000" y2="38846"/>
                          <a14:backgroundMark x1="51500" y1="37308" x2="52100" y2="41538"/>
                          <a14:backgroundMark x1="50500" y1="37436" x2="51100" y2="41795"/>
                          <a14:backgroundMark x1="52800" y1="36410" x2="53100" y2="40256"/>
                          <a14:backgroundMark x1="34400" y1="74487" x2="34400" y2="74487"/>
                          <a14:backgroundMark x1="50500" y1="31282" x2="50100" y2="34872"/>
                          <a14:backgroundMark x1="50900" y1="29359" x2="51000" y2="33462"/>
                          <a14:backgroundMark x1="50800" y1="30513" x2="50500" y2="34615"/>
                          <a14:backgroundMark x1="50500" y1="34615" x2="50500" y2="41282"/>
                          <a14:backgroundMark x1="50100" y1="36795" x2="50400" y2="41923"/>
                          <a14:backgroundMark x1="51000" y1="34359" x2="51300" y2="43205"/>
                          <a14:backgroundMark x1="50000" y1="30128" x2="51600" y2="40000"/>
                          <a14:backgroundMark x1="51500" y1="31282" x2="51500" y2="39487"/>
                          <a14:backgroundMark x1="51100" y1="30897" x2="51100" y2="41282"/>
                          <a14:backgroundMark x1="51300" y1="33462" x2="52900" y2="41923"/>
                          <a14:backgroundMark x1="50300" y1="30000" x2="52700" y2="37949"/>
                          <a14:backgroundMark x1="50700" y1="30769" x2="53100" y2="41795"/>
                        </a14:backgroundRemoval>
                      </a14:imgEffect>
                    </a14:imgLayer>
                  </a14:imgProps>
                </a:ext>
                <a:ext uri="{28A0092B-C50C-407E-A947-70E740481C1C}">
                  <a14:useLocalDpi xmlns:a14="http://schemas.microsoft.com/office/drawing/2010/main" val="0"/>
                </a:ext>
              </a:extLst>
            </a:blip>
            <a:srcRect l="50219" t="23948" r="21943" b="33061"/>
            <a:stretch/>
          </p:blipFill>
          <p:spPr bwMode="auto">
            <a:xfrm flipH="1">
              <a:off x="-8468964" y="3431156"/>
              <a:ext cx="1918897"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21182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12" fill="hold"/>
                                        <p:tgtEl>
                                          <p:spTgt spid="5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87" fill="hold"/>
                                        <p:tgtEl>
                                          <p:spTgt spid="58"/>
                                        </p:tgtEl>
                                      </p:cBhvr>
                                    </p:cmd>
                                  </p:childTnLst>
                                </p:cTn>
                              </p:par>
                              <p:par>
                                <p:cTn id="11" presetID="63" presetClass="path" presetSubtype="0" accel="50000" decel="50000" fill="hold" nodeType="withEffect">
                                  <p:stCondLst>
                                    <p:cond delay="0"/>
                                  </p:stCondLst>
                                  <p:childTnLst>
                                    <p:animMotion origin="layout" path="M 1.66667E-6 -2.22222E-6 L 0.85273 0.00834 " pathEditMode="relative" rAng="0" ptsTypes="AA">
                                      <p:cBhvr>
                                        <p:cTn id="12" dur="4000" fill="hold"/>
                                        <p:tgtEl>
                                          <p:spTgt spid="30"/>
                                        </p:tgtEl>
                                        <p:attrNameLst>
                                          <p:attrName>ppt_x</p:attrName>
                                          <p:attrName>ppt_y</p:attrName>
                                        </p:attrNameLst>
                                      </p:cBhvr>
                                      <p:rCtr x="42630" y="417"/>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85273 0.00834 L 2.30833 -0.0037 " pathEditMode="relative" rAng="0" ptsTypes="AA">
                                      <p:cBhvr>
                                        <p:cTn id="16" dur="3750" fill="hold"/>
                                        <p:tgtEl>
                                          <p:spTgt spid="30"/>
                                        </p:tgtEl>
                                        <p:attrNameLst>
                                          <p:attrName>ppt_x</p:attrName>
                                          <p:attrName>ppt_y</p:attrName>
                                        </p:attrNameLst>
                                      </p:cBhvr>
                                      <p:rCtr x="72773"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5"/>
                </p:tgtEl>
              </p:cMediaNode>
            </p:audio>
            <p:audio>
              <p:cMediaNode vol="80000">
                <p:cTn id="18" fill="hold" display="0">
                  <p:stCondLst>
                    <p:cond delay="indefinite"/>
                  </p:stCondLst>
                  <p:endCondLst>
                    <p:cond evt="onStopAudio" delay="0">
                      <p:tgtEl>
                        <p:sldTgt/>
                      </p:tgtEl>
                    </p:cond>
                  </p:endCondLst>
                </p:cTn>
                <p:tgtEl>
                  <p:spTgt spid="5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80">
            <a:extLst>
              <a:ext uri="{FF2B5EF4-FFF2-40B4-BE49-F238E27FC236}">
                <a16:creationId xmlns="" xmlns:a16="http://schemas.microsoft.com/office/drawing/2014/main" id="{6BC8E7BB-9088-5856-8A53-4C527E1B3BF5}"/>
              </a:ext>
            </a:extLst>
          </p:cNvPr>
          <p:cNvSpPr/>
          <p:nvPr/>
        </p:nvSpPr>
        <p:spPr>
          <a:xfrm>
            <a:off x="190501" y="170543"/>
            <a:ext cx="11715751" cy="6344557"/>
          </a:xfrm>
          <a:custGeom>
            <a:avLst/>
            <a:gdLst>
              <a:gd name="connsiteX0" fmla="*/ 0 w 11715751"/>
              <a:gd name="connsiteY0" fmla="*/ 665861 h 6344557"/>
              <a:gd name="connsiteX1" fmla="*/ 665861 w 11715751"/>
              <a:gd name="connsiteY1" fmla="*/ 0 h 6344557"/>
              <a:gd name="connsiteX2" fmla="*/ 11049890 w 11715751"/>
              <a:gd name="connsiteY2" fmla="*/ 0 h 6344557"/>
              <a:gd name="connsiteX3" fmla="*/ 11715751 w 11715751"/>
              <a:gd name="connsiteY3" fmla="*/ 665861 h 6344557"/>
              <a:gd name="connsiteX4" fmla="*/ 11715751 w 11715751"/>
              <a:gd name="connsiteY4" fmla="*/ 5678696 h 6344557"/>
              <a:gd name="connsiteX5" fmla="*/ 11049890 w 11715751"/>
              <a:gd name="connsiteY5" fmla="*/ 6344557 h 6344557"/>
              <a:gd name="connsiteX6" fmla="*/ 665861 w 11715751"/>
              <a:gd name="connsiteY6" fmla="*/ 6344557 h 6344557"/>
              <a:gd name="connsiteX7" fmla="*/ 0 w 11715751"/>
              <a:gd name="connsiteY7" fmla="*/ 5678696 h 6344557"/>
              <a:gd name="connsiteX8" fmla="*/ 0 w 11715751"/>
              <a:gd name="connsiteY8" fmla="*/ 665861 h 634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751" h="6344557" fill="none" extrusionOk="0">
                <a:moveTo>
                  <a:pt x="0" y="665861"/>
                </a:moveTo>
                <a:cubicBezTo>
                  <a:pt x="2351" y="361756"/>
                  <a:pt x="313232" y="25369"/>
                  <a:pt x="665861" y="0"/>
                </a:cubicBezTo>
                <a:cubicBezTo>
                  <a:pt x="5161937" y="72427"/>
                  <a:pt x="9638498" y="61419"/>
                  <a:pt x="11049890" y="0"/>
                </a:cubicBezTo>
                <a:cubicBezTo>
                  <a:pt x="11415679" y="-13467"/>
                  <a:pt x="11673984" y="285483"/>
                  <a:pt x="11715751" y="665861"/>
                </a:cubicBezTo>
                <a:cubicBezTo>
                  <a:pt x="11816627" y="1594892"/>
                  <a:pt x="11608438" y="3519894"/>
                  <a:pt x="11715751" y="5678696"/>
                </a:cubicBezTo>
                <a:cubicBezTo>
                  <a:pt x="11723478" y="6007224"/>
                  <a:pt x="11393628" y="6317645"/>
                  <a:pt x="11049890" y="6344557"/>
                </a:cubicBezTo>
                <a:cubicBezTo>
                  <a:pt x="8904050" y="6374384"/>
                  <a:pt x="5369519" y="6265251"/>
                  <a:pt x="665861" y="6344557"/>
                </a:cubicBezTo>
                <a:cubicBezTo>
                  <a:pt x="350256" y="6338663"/>
                  <a:pt x="-40117" y="6054374"/>
                  <a:pt x="0" y="5678696"/>
                </a:cubicBezTo>
                <a:cubicBezTo>
                  <a:pt x="50037" y="4318100"/>
                  <a:pt x="770" y="2958738"/>
                  <a:pt x="0" y="665861"/>
                </a:cubicBezTo>
                <a:close/>
              </a:path>
              <a:path w="11715751" h="6344557" stroke="0" extrusionOk="0">
                <a:moveTo>
                  <a:pt x="0" y="665861"/>
                </a:moveTo>
                <a:cubicBezTo>
                  <a:pt x="24848" y="304889"/>
                  <a:pt x="326171" y="58453"/>
                  <a:pt x="665861" y="0"/>
                </a:cubicBezTo>
                <a:cubicBezTo>
                  <a:pt x="4207078" y="123000"/>
                  <a:pt x="9826920" y="-96860"/>
                  <a:pt x="11049890" y="0"/>
                </a:cubicBezTo>
                <a:cubicBezTo>
                  <a:pt x="11385118" y="-24782"/>
                  <a:pt x="11729236" y="270930"/>
                  <a:pt x="11715751" y="665861"/>
                </a:cubicBezTo>
                <a:cubicBezTo>
                  <a:pt x="11718924" y="2368440"/>
                  <a:pt x="11810018" y="3448176"/>
                  <a:pt x="11715751" y="5678696"/>
                </a:cubicBezTo>
                <a:cubicBezTo>
                  <a:pt x="11649620" y="6070399"/>
                  <a:pt x="11392918" y="6340512"/>
                  <a:pt x="11049890" y="6344557"/>
                </a:cubicBezTo>
                <a:cubicBezTo>
                  <a:pt x="9554577" y="6183850"/>
                  <a:pt x="2999158" y="6384224"/>
                  <a:pt x="665861" y="6344557"/>
                </a:cubicBezTo>
                <a:cubicBezTo>
                  <a:pt x="290166" y="6342951"/>
                  <a:pt x="-49815" y="6023873"/>
                  <a:pt x="0" y="5678696"/>
                </a:cubicBezTo>
                <a:cubicBezTo>
                  <a:pt x="32216" y="4898572"/>
                  <a:pt x="57206" y="3057505"/>
                  <a:pt x="0" y="665861"/>
                </a:cubicBezTo>
                <a:close/>
              </a:path>
            </a:pathLst>
          </a:custGeom>
          <a:solidFill>
            <a:sysClr val="window" lastClr="FFFFFF">
              <a:alpha val="76000"/>
            </a:sysClr>
          </a:solidFill>
          <a:ln w="38100" cap="flat" cmpd="sng" algn="ctr">
            <a:solidFill>
              <a:srgbClr val="002060"/>
            </a:solidFill>
            <a:prstDash val="dash"/>
            <a:miter lim="800000"/>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a:effectLst/>
        </p:spPr>
        <p:txBody>
          <a:bodyPr rtlCol="0" anchor="t"/>
          <a:lstStyle/>
          <a:p>
            <a:pPr marL="457189" algn="just" defTabSz="914377">
              <a:spcBef>
                <a:spcPts val="1200"/>
              </a:spcBef>
              <a:defRPr/>
            </a:pPr>
            <a:endParaRPr lang="en-US" sz="2800" b="1" kern="0" dirty="0">
              <a:solidFill>
                <a:srgbClr val="002060"/>
              </a:solidFill>
              <a:latin typeface="Arial"/>
              <a:ea typeface="微软雅黑 Light"/>
              <a:cs typeface="Calibri" panose="020F0502020204030204" pitchFamily="34" charset="0"/>
            </a:endParaRPr>
          </a:p>
        </p:txBody>
      </p:sp>
      <p:sp>
        <p:nvSpPr>
          <p:cNvPr id="9" name="TextBox 8">
            <a:extLst>
              <a:ext uri="{FF2B5EF4-FFF2-40B4-BE49-F238E27FC236}">
                <a16:creationId xmlns="" xmlns:a16="http://schemas.microsoft.com/office/drawing/2014/main" id="{CB41434B-FC45-2011-7EDA-1A200A4C3D01}"/>
              </a:ext>
            </a:extLst>
          </p:cNvPr>
          <p:cNvSpPr txBox="1"/>
          <p:nvPr/>
        </p:nvSpPr>
        <p:spPr>
          <a:xfrm>
            <a:off x="386496" y="170543"/>
            <a:ext cx="10743757" cy="913007"/>
          </a:xfrm>
          <a:prstGeom prst="rect">
            <a:avLst/>
          </a:prstGeom>
          <a:noFill/>
        </p:spPr>
        <p:txBody>
          <a:bodyPr wrap="square" rtlCol="0">
            <a:spAutoFit/>
          </a:bodyPr>
          <a:lstStyle/>
          <a:p>
            <a:pPr algn="ctr" defTabSz="1219170">
              <a:spcAft>
                <a:spcPts val="800"/>
              </a:spcAft>
              <a:defRPr/>
            </a:pPr>
            <a:r>
              <a:rPr lang="en-US" sz="5333" spc="-200" dirty="0" err="1">
                <a:solidFill>
                  <a:srgbClr val="FF0000"/>
                </a:solidFill>
                <a:latin typeface="Calibri" panose="020F0502020204030204" pitchFamily="34" charset="0"/>
                <a:ea typeface="微软雅黑 Light"/>
                <a:cs typeface="Calibri" panose="020F0502020204030204" pitchFamily="34" charset="0"/>
              </a:rPr>
              <a:t>Đi</a:t>
            </a:r>
            <a:r>
              <a:rPr lang="en-US" sz="5333" spc="-200" dirty="0">
                <a:solidFill>
                  <a:srgbClr val="FF0000"/>
                </a:solidFill>
                <a:latin typeface="Calibri" panose="020F0502020204030204" pitchFamily="34" charset="0"/>
                <a:ea typeface="微软雅黑 Light"/>
                <a:cs typeface="Calibri" panose="020F0502020204030204" pitchFamily="34" charset="0"/>
              </a:rPr>
              <a:t> </a:t>
            </a:r>
            <a:r>
              <a:rPr lang="en-US" sz="5333" spc="-200" dirty="0" err="1">
                <a:solidFill>
                  <a:srgbClr val="FF0000"/>
                </a:solidFill>
                <a:latin typeface="Calibri" panose="020F0502020204030204" pitchFamily="34" charset="0"/>
                <a:ea typeface="微软雅黑 Light"/>
                <a:cs typeface="Calibri" panose="020F0502020204030204" pitchFamily="34" charset="0"/>
              </a:rPr>
              <a:t>máy</a:t>
            </a:r>
            <a:r>
              <a:rPr lang="en-US" sz="5333" spc="-200" dirty="0">
                <a:solidFill>
                  <a:srgbClr val="FF0000"/>
                </a:solidFill>
                <a:latin typeface="Calibri" panose="020F0502020204030204" pitchFamily="34" charset="0"/>
                <a:ea typeface="微软雅黑 Light"/>
                <a:cs typeface="Calibri" panose="020F0502020204030204" pitchFamily="34" charset="0"/>
              </a:rPr>
              <a:t> bay Hà </a:t>
            </a:r>
            <a:r>
              <a:rPr lang="en-US" sz="5333" spc="-200" dirty="0" err="1">
                <a:solidFill>
                  <a:srgbClr val="FF0000"/>
                </a:solidFill>
                <a:latin typeface="Calibri" panose="020F0502020204030204" pitchFamily="34" charset="0"/>
                <a:ea typeface="微软雅黑 Light"/>
                <a:cs typeface="Calibri" panose="020F0502020204030204" pitchFamily="34" charset="0"/>
              </a:rPr>
              <a:t>Nội</a:t>
            </a:r>
            <a:r>
              <a:rPr lang="en-US" sz="5333" spc="-200" dirty="0">
                <a:solidFill>
                  <a:srgbClr val="FF0000"/>
                </a:solidFill>
                <a:latin typeface="Calibri" panose="020F0502020204030204" pitchFamily="34" charset="0"/>
                <a:ea typeface="微软雅黑 Light"/>
                <a:cs typeface="Calibri" panose="020F0502020204030204" pitchFamily="34" charset="0"/>
              </a:rPr>
              <a:t> – </a:t>
            </a:r>
            <a:r>
              <a:rPr lang="en-US" sz="5333" spc="-200" dirty="0" err="1">
                <a:solidFill>
                  <a:srgbClr val="FF0000"/>
                </a:solidFill>
                <a:latin typeface="Calibri" panose="020F0502020204030204" pitchFamily="34" charset="0"/>
                <a:ea typeface="微软雅黑 Light"/>
                <a:cs typeface="Calibri" panose="020F0502020204030204" pitchFamily="34" charset="0"/>
              </a:rPr>
              <a:t>Điện</a:t>
            </a:r>
            <a:r>
              <a:rPr lang="en-US" sz="5333" spc="-200" dirty="0">
                <a:solidFill>
                  <a:srgbClr val="FF0000"/>
                </a:solidFill>
                <a:latin typeface="Calibri" panose="020F0502020204030204" pitchFamily="34" charset="0"/>
                <a:ea typeface="微软雅黑 Light"/>
                <a:cs typeface="Calibri" panose="020F0502020204030204" pitchFamily="34" charset="0"/>
              </a:rPr>
              <a:t> </a:t>
            </a:r>
            <a:r>
              <a:rPr lang="en-US" sz="5333" spc="-200" dirty="0" err="1">
                <a:solidFill>
                  <a:srgbClr val="FF0000"/>
                </a:solidFill>
                <a:latin typeface="Calibri" panose="020F0502020204030204" pitchFamily="34" charset="0"/>
                <a:ea typeface="微软雅黑 Light"/>
                <a:cs typeface="Calibri" panose="020F0502020204030204" pitchFamily="34" charset="0"/>
              </a:rPr>
              <a:t>Biên</a:t>
            </a:r>
            <a:endParaRPr lang="en-US" sz="5333" spc="-200" dirty="0">
              <a:solidFill>
                <a:srgbClr val="FF0000"/>
              </a:solidFill>
              <a:latin typeface="Calibri" panose="020F0502020204030204" pitchFamily="34" charset="0"/>
              <a:ea typeface="微软雅黑 Light"/>
              <a:cs typeface="Calibri" panose="020F0502020204030204" pitchFamily="34" charset="0"/>
            </a:endParaRPr>
          </a:p>
        </p:txBody>
      </p:sp>
      <p:sp>
        <p:nvSpPr>
          <p:cNvPr id="10" name="TextBox 9">
            <a:extLst>
              <a:ext uri="{FF2B5EF4-FFF2-40B4-BE49-F238E27FC236}">
                <a16:creationId xmlns="" xmlns:a16="http://schemas.microsoft.com/office/drawing/2014/main" id="{6A372985-7779-605D-0651-4C38381DBD91}"/>
              </a:ext>
            </a:extLst>
          </p:cNvPr>
          <p:cNvSpPr txBox="1"/>
          <p:nvPr/>
        </p:nvSpPr>
        <p:spPr>
          <a:xfrm>
            <a:off x="624658" y="1086726"/>
            <a:ext cx="10942685" cy="4113498"/>
          </a:xfrm>
          <a:prstGeom prst="rect">
            <a:avLst/>
          </a:prstGeom>
          <a:noFill/>
        </p:spPr>
        <p:txBody>
          <a:bodyPr wrap="square" rtlCol="0">
            <a:spAutoFit/>
          </a:bodyPr>
          <a:lstStyle/>
          <a:p>
            <a:pPr algn="just" defTabSz="914377"/>
            <a:r>
              <a:rPr lang="en-US" sz="3733" dirty="0">
                <a:solidFill>
                  <a:sysClr val="windowText" lastClr="000000"/>
                </a:solidFill>
                <a:latin typeface="Calibri" panose="020F0502020204030204" pitchFamily="34" charset="0"/>
                <a:ea typeface="微软雅黑 Light"/>
                <a:cs typeface="Calibri" panose="020F0502020204030204" pitchFamily="34" charset="0"/>
              </a:rPr>
              <a:t>   </a:t>
            </a:r>
            <a:r>
              <a:rPr lang="vi-VN" sz="3733" dirty="0">
                <a:solidFill>
                  <a:sysClr val="windowText" lastClr="000000"/>
                </a:solidFill>
                <a:latin typeface="Calibri" panose="020F0502020204030204" pitchFamily="34" charset="0"/>
                <a:ea typeface="微软雅黑 Light"/>
                <a:cs typeface="Calibri" panose="020F0502020204030204" pitchFamily="34" charset="0"/>
              </a:rPr>
              <a:t>Từ trên máy bay nhìn xuống, phố xá Hà Nội nhỏ xinh như mô hình triển lãm... Những ruộng, những gò đống, bãi bờ với những màu xanh, nâu, vàng, trắng và nhiều hình dạng khác nhau gợi ra những bức tranh giàu màu sắc. Núi Thầy, rồi núi Ba Vì, sông Đà, dãy núi Hoà Bình,... triền miên một dải miền tây ẩn hiện dưới làn mây lúc dày lúc mỏng.</a:t>
            </a:r>
            <a:endParaRPr lang="en-US" sz="3733" dirty="0">
              <a:solidFill>
                <a:sysClr val="windowText" lastClr="000000"/>
              </a:solidFill>
              <a:latin typeface="Calibri" panose="020F0502020204030204" pitchFamily="34" charset="0"/>
              <a:ea typeface="微软雅黑 Light"/>
              <a:cs typeface="Calibri" panose="020F0502020204030204" pitchFamily="34" charset="0"/>
            </a:endParaRPr>
          </a:p>
        </p:txBody>
      </p:sp>
      <p:grpSp>
        <p:nvGrpSpPr>
          <p:cNvPr id="11" name="Group 10">
            <a:extLst>
              <a:ext uri="{FF2B5EF4-FFF2-40B4-BE49-F238E27FC236}">
                <a16:creationId xmlns="" xmlns:a16="http://schemas.microsoft.com/office/drawing/2014/main" id="{B9D595D8-5FE0-B653-ABCA-EDF74F6DF620}"/>
              </a:ext>
            </a:extLst>
          </p:cNvPr>
          <p:cNvGrpSpPr/>
          <p:nvPr/>
        </p:nvGrpSpPr>
        <p:grpSpPr>
          <a:xfrm>
            <a:off x="4367947" y="5156028"/>
            <a:ext cx="7514492" cy="987595"/>
            <a:chOff x="2170968" y="4847445"/>
            <a:chExt cx="7514492" cy="696497"/>
          </a:xfrm>
        </p:grpSpPr>
        <p:sp>
          <p:nvSpPr>
            <p:cNvPr id="12" name="i$liďé">
              <a:extLst>
                <a:ext uri="{FF2B5EF4-FFF2-40B4-BE49-F238E27FC236}">
                  <a16:creationId xmlns="" xmlns:a16="http://schemas.microsoft.com/office/drawing/2014/main" id="{FCD722E8-4136-B9DA-2E39-AE8421C3148B}"/>
                </a:ext>
              </a:extLst>
            </p:cNvPr>
            <p:cNvSpPr/>
            <p:nvPr/>
          </p:nvSpPr>
          <p:spPr bwMode="auto">
            <a:xfrm>
              <a:off x="2170968" y="4847445"/>
              <a:ext cx="7514492" cy="696497"/>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endParaRPr lang="en-US" altLang="zh-CN" dirty="0">
                <a:solidFill>
                  <a:srgbClr val="000000"/>
                </a:solidFill>
                <a:latin typeface="Arial"/>
                <a:ea typeface="微软雅黑"/>
              </a:endParaRPr>
            </a:p>
          </p:txBody>
        </p:sp>
        <p:sp>
          <p:nvSpPr>
            <p:cNvPr id="13" name="Rectangle 12">
              <a:extLst>
                <a:ext uri="{FF2B5EF4-FFF2-40B4-BE49-F238E27FC236}">
                  <a16:creationId xmlns="" xmlns:a16="http://schemas.microsoft.com/office/drawing/2014/main" id="{F2D2D99B-2F60-AF14-E3BB-40DB320664AE}"/>
                </a:ext>
              </a:extLst>
            </p:cNvPr>
            <p:cNvSpPr/>
            <p:nvPr/>
          </p:nvSpPr>
          <p:spPr>
            <a:xfrm>
              <a:off x="2584786" y="4941489"/>
              <a:ext cx="6957799" cy="551283"/>
            </a:xfrm>
            <a:prstGeom prst="rect">
              <a:avLst/>
            </a:prstGeom>
          </p:spPr>
          <p:txBody>
            <a:bodyPr wrap="square">
              <a:spAutoFit/>
            </a:bodyPr>
            <a:lstStyle/>
            <a:p>
              <a:pPr defTabSz="914377">
                <a:lnSpc>
                  <a:spcPct val="120000"/>
                </a:lnSpc>
                <a:spcAft>
                  <a:spcPts val="1067"/>
                </a:spcAft>
              </a:pP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3733" dirty="0">
                <a:solidFill>
                  <a:srgbClr val="000000"/>
                </a:solidFill>
                <a:latin typeface="HP001 4 hàng" panose="020B0603050302020204" pitchFamily="34" charset="0"/>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 xmlns:a16="http://schemas.microsoft.com/office/drawing/2014/main" id="{8865722A-4F24-EEC8-7D45-0CF13B2291D8}"/>
              </a:ext>
            </a:extLst>
          </p:cNvPr>
          <p:cNvGrpSpPr/>
          <p:nvPr/>
        </p:nvGrpSpPr>
        <p:grpSpPr>
          <a:xfrm>
            <a:off x="4029075" y="5229223"/>
            <a:ext cx="7824789" cy="920110"/>
            <a:chOff x="2170968" y="4847445"/>
            <a:chExt cx="7514492" cy="696497"/>
          </a:xfrm>
        </p:grpSpPr>
        <p:sp>
          <p:nvSpPr>
            <p:cNvPr id="15" name="i$liďé">
              <a:extLst>
                <a:ext uri="{FF2B5EF4-FFF2-40B4-BE49-F238E27FC236}">
                  <a16:creationId xmlns="" xmlns:a16="http://schemas.microsoft.com/office/drawing/2014/main" id="{60CDA3A1-3912-40A2-6083-B4F8742E29BE}"/>
                </a:ext>
              </a:extLst>
            </p:cNvPr>
            <p:cNvSpPr/>
            <p:nvPr/>
          </p:nvSpPr>
          <p:spPr bwMode="auto">
            <a:xfrm>
              <a:off x="2170968" y="4847445"/>
              <a:ext cx="7514492" cy="696497"/>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endParaRPr lang="en-US" altLang="zh-CN" dirty="0">
                <a:solidFill>
                  <a:srgbClr val="000000"/>
                </a:solidFill>
                <a:latin typeface="Arial"/>
                <a:ea typeface="微软雅黑"/>
              </a:endParaRPr>
            </a:p>
          </p:txBody>
        </p:sp>
        <p:sp>
          <p:nvSpPr>
            <p:cNvPr id="16" name="Rectangle 15">
              <a:extLst>
                <a:ext uri="{FF2B5EF4-FFF2-40B4-BE49-F238E27FC236}">
                  <a16:creationId xmlns="" xmlns:a16="http://schemas.microsoft.com/office/drawing/2014/main" id="{7EDA9A45-5300-8813-FC2F-51F7C114F03C}"/>
                </a:ext>
              </a:extLst>
            </p:cNvPr>
            <p:cNvSpPr/>
            <p:nvPr/>
          </p:nvSpPr>
          <p:spPr>
            <a:xfrm>
              <a:off x="2279772" y="4941489"/>
              <a:ext cx="7262814" cy="442658"/>
            </a:xfrm>
            <a:prstGeom prst="rect">
              <a:avLst/>
            </a:prstGeom>
          </p:spPr>
          <p:txBody>
            <a:bodyPr wrap="square">
              <a:spAutoFit/>
            </a:bodyPr>
            <a:lstStyle/>
            <a:p>
              <a:pPr marL="0" marR="0" algn="just">
                <a:spcBef>
                  <a:spcPts val="0"/>
                </a:spcBef>
                <a:spcAft>
                  <a:spcPts val="0"/>
                </a:spcAft>
              </a:pP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Miêu</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tả</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đẹp</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Hà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Nội</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nhìn</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từ</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1883306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 xmlns:a16="http://schemas.microsoft.com/office/drawing/2014/main" id="{D12EE3B8-4E13-4F47-A80C-B36BA7655B1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 xmlns:a16="http://schemas.microsoft.com/office/drawing/2014/main" id="{F361F91A-F160-43E2-944F-11A555B85830}"/>
              </a:ext>
            </a:extLst>
          </p:cNvPr>
          <p:cNvGrpSpPr/>
          <p:nvPr/>
        </p:nvGrpSpPr>
        <p:grpSpPr>
          <a:xfrm>
            <a:off x="2637247" y="571339"/>
            <a:ext cx="7314398" cy="1569660"/>
            <a:chOff x="2507810" y="833324"/>
            <a:chExt cx="7314398" cy="1569660"/>
          </a:xfrm>
        </p:grpSpPr>
        <p:sp>
          <p:nvSpPr>
            <p:cNvPr id="38" name="Rounded Rectangle 3">
              <a:extLst>
                <a:ext uri="{FF2B5EF4-FFF2-40B4-BE49-F238E27FC236}">
                  <a16:creationId xmlns="" xmlns:a16="http://schemas.microsoft.com/office/drawing/2014/main" id="{837A5C73-9D64-4349-B55C-713FFC43E612}"/>
                </a:ext>
              </a:extLst>
            </p:cNvPr>
            <p:cNvSpPr/>
            <p:nvPr/>
          </p:nvSpPr>
          <p:spPr>
            <a:xfrm>
              <a:off x="2507810" y="833324"/>
              <a:ext cx="7170344" cy="1569660"/>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 xmlns:a16="http://schemas.microsoft.com/office/drawing/2014/main" id="{D71D4C91-1CFF-47EB-8849-CF5532932375}"/>
                </a:ext>
              </a:extLst>
            </p:cNvPr>
            <p:cNvSpPr txBox="1"/>
            <p:nvPr/>
          </p:nvSpPr>
          <p:spPr>
            <a:xfrm>
              <a:off x="2651864" y="1062320"/>
              <a:ext cx="717034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t>
              </a: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 viết bài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lưu</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8986298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ample">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微软雅黑 Arial">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237</Words>
  <Application>Microsoft Office PowerPoint</Application>
  <PresentationFormat>Custom</PresentationFormat>
  <Paragraphs>46</Paragraphs>
  <Slides>8</Slides>
  <Notes>1</Notes>
  <HiddenSlides>0</HiddenSlides>
  <MMClips>4</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Custom Design</vt:lpstr>
      <vt:lpstr>1_Office Theme</vt:lpstr>
      <vt:lpstr>Office 主题​​</vt:lpstr>
      <vt:lpstr>2_Office Theme</vt:lpstr>
      <vt:lpstr>2_sample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ADMINHP</cp:lastModifiedBy>
  <cp:revision>20</cp:revision>
  <dcterms:created xsi:type="dcterms:W3CDTF">2023-08-11T02:11:34Z</dcterms:created>
  <dcterms:modified xsi:type="dcterms:W3CDTF">2024-11-06T07:32:54Z</dcterms:modified>
</cp:coreProperties>
</file>